
<file path=[Content_Types].xml><?xml version="1.0" encoding="utf-8"?>
<Types xmlns="http://schemas.openxmlformats.org/package/2006/content-types">
  <Default Extension="png" ContentType="image/png"/>
  <Default Extension="svg" ContentType="image/svg+xml"/>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134" r:id="rId4"/>
    <p:sldMasterId id="2147484081" r:id="rId5"/>
  </p:sldMasterIdLst>
  <p:notesMasterIdLst>
    <p:notesMasterId r:id="rId19"/>
  </p:notesMasterIdLst>
  <p:sldIdLst>
    <p:sldId id="9810" r:id="rId6"/>
    <p:sldId id="2147375825" r:id="rId7"/>
    <p:sldId id="257" r:id="rId8"/>
    <p:sldId id="2147376038" r:id="rId9"/>
    <p:sldId id="259" r:id="rId10"/>
    <p:sldId id="2147376037" r:id="rId11"/>
    <p:sldId id="2147376039" r:id="rId12"/>
    <p:sldId id="260" r:id="rId13"/>
    <p:sldId id="2147376029" r:id="rId14"/>
    <p:sldId id="2147376031" r:id="rId15"/>
    <p:sldId id="2147376034" r:id="rId16"/>
    <p:sldId id="2147376035" r:id="rId17"/>
    <p:sldId id="214737586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RIDOH" id="{85C5844A-55D6-4A20-8476-5E5FF7C6EB5D}">
          <p14:sldIdLst>
            <p14:sldId id="9810"/>
            <p14:sldId id="2147375825"/>
            <p14:sldId id="257"/>
            <p14:sldId id="2147376038"/>
            <p14:sldId id="259"/>
            <p14:sldId id="2147376037"/>
            <p14:sldId id="2147376039"/>
            <p14:sldId id="260"/>
            <p14:sldId id="2147376029"/>
            <p14:sldId id="2147376031"/>
            <p14:sldId id="2147376034"/>
            <p14:sldId id="2147376035"/>
            <p14:sldId id="2147375867"/>
          </p14:sldIdLst>
        </p14:section>
      </p14:sectionLst>
    </p:ext>
    <p:ext uri="{EFAFB233-063F-42B5-8137-9DF3F51BA10A}">
      <p15:sldGuideLst xmlns:p15="http://schemas.microsoft.com/office/powerpoint/2012/main">
        <p15:guide id="1" orient="horz" pos="1296" userDrawn="1">
          <p15:clr>
            <a:srgbClr val="A4A3A4"/>
          </p15:clr>
        </p15:guide>
        <p15:guide id="2" orient="horz" pos="3672" userDrawn="1">
          <p15:clr>
            <a:srgbClr val="A4A3A4"/>
          </p15:clr>
        </p15:guide>
        <p15:guide id="3" orient="horz" pos="1104" userDrawn="1">
          <p15:clr>
            <a:srgbClr val="A4A3A4"/>
          </p15:clr>
        </p15:guide>
        <p15:guide id="4"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2587603-5226-5DF1-2D27-C734C762AB15}" name="Petreccia, Marisa (DHS)" initials="P(" userId="S::marisa.petreccia@dhs.ri.gov::d08df547-c915-4637-8fc9-fde3941004c1" providerId="AD"/>
  <p188:author id="{C7F6F216-A114-82A0-A083-C39E33364AE7}" name="Dixit, Seema (RIDOH)" initials="D(" userId="S::seema.dixit@health.ri.gov::30d05819-2172-4b8a-b806-caddb3d4d5f5" providerId="AD"/>
  <p188:author id="{91C33D2D-21A2-39BC-0D1B-85623B1D99FC}" name="Norcini, Erica (DHS)" initials="NE(" userId="S::Erica.Norcini@dhs.ri.gov::2ecacb38-c4b6-4afc-b643-73748af55230" providerId="AD"/>
  <p188:author id="{C98EB333-6F93-2288-47E5-3279AC2E91FB}" name="Wendelken, Joseph (RIDOH)" initials="W(" userId="S::joseph.wendelken@health.ri.gov::6bb52ef2-ee24-47d7-9738-6f08f9f82f2d" providerId="AD"/>
  <p188:author id="{DC3DF640-F6D4-2EF0-F951-B42388BBFDD5}" name="Connelly, Meghan (VETS)" initials="C(" userId="S::meghan.connelly@vets.ri.gov::89c72c7b-1500-4ba9-af0d-952f12fab5bf" providerId="AD"/>
  <p188:author id="{71A30259-4E03-A1CB-7366-3E33C0319088}" name="Coutu, Christine E. (VETS)" initials="C(" userId="S::christine.e.coutu@vets.ri.gov::07a27ead-ba44-4e34-85fb-38bf42e98b18" providerId="AD"/>
  <p188:author id="{7B9FC77A-D1B1-D455-DFDA-C3A70A3A48AD}" name="Chiello, Nicole (DHS)" initials="CN(" userId="S::Nicole.Chiello@dhs.ri.gov::449da739-28f9-441e-be26-5dfb4836a9de" providerId="AD"/>
  <p188:author id="{F42B2686-B4FA-66BB-4D3B-E0A4C1121490}" name="Garcia, Jose (DHS)" initials="G(" userId="S::jose.garcia@dhs.ri.gov::c4a53a55-4fed-474f-a895-d07a54b7415c" providerId="AD"/>
  <p188:author id="{720DBC86-949C-EDB5-B0B3-EE558D2CA4F7}" name="Avila, Crystal (RIDOH-Contractor)" initials="AC(C" userId="S::Crystal.Avila.CTR@health.ri.gov::1ba6f63e-c511-4340-986d-8522ff1e9eac" providerId="AD"/>
  <p188:author id="{CAB84EA7-6CFD-C0B1-536D-522C36D71679}" name="Caputo, Bethany (DHS)" initials="C(" userId="S::bethany.caputo@dhs.ri.gov::189a8863-dd6a-4575-9f61-6eefb62c883b" providerId="AD"/>
  <p188:author id="{B965C7B7-15EE-508C-F968-6C8B0F73EE98}" name="Beardsworth, James (DHS)" initials="B(" userId="S::james.beardsworth@dhs.ri.gov::cad47ce1-22bd-47a2-b976-7b4d78d40f95" providerId="AD"/>
  <p188:author id="{C8A8E3B9-5791-11A7-F3B9-397154A8A6E9}" name="Powell, Sandra (RIDOH)" initials="P(" userId="S::sandra.powell@health.ri.gov::9d62949e-ce08-4233-92c0-92a9503d22de" providerId="AD"/>
  <p188:author id="{5BFB1BF9-5592-A99F-2838-0F99EF816BEA}" name="Barker, Shyanne.E (RIDOH-Contractor)" initials="BS(C" userId="S::Shyanne.E.Barker.CTR@health.ri.gov::cb86e041-5c69-4cd7-8daf-5706be2837c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ill, Carrie (DOA)" initials="GC(" lastIdx="12" clrIdx="0">
    <p:extLst>
      <p:ext uri="{19B8F6BF-5375-455C-9EA6-DF929625EA0E}">
        <p15:presenceInfo xmlns:p15="http://schemas.microsoft.com/office/powerpoint/2012/main" userId="S::Carrie.Gill@energy.ri.gov::686bc5ee-4b8a-4a90-94d8-33c21bacf3a3" providerId="AD"/>
      </p:ext>
    </p:extLst>
  </p:cmAuthor>
  <p:cmAuthor id="2" name="Gosselin, Brian (OHHS)" initials="GB(" lastIdx="75" clrIdx="1">
    <p:extLst>
      <p:ext uri="{19B8F6BF-5375-455C-9EA6-DF929625EA0E}">
        <p15:presenceInfo xmlns:p15="http://schemas.microsoft.com/office/powerpoint/2012/main" userId="S::Brian.Gosselin@ohhs.ri.gov::48c0a2ea-c7a3-455f-91d2-3bbf57d3ef69" providerId="AD"/>
      </p:ext>
    </p:extLst>
  </p:cmAuthor>
  <p:cmAuthor id="3" name="Gering, Catherine (OHHS)" initials="GC(" lastIdx="6" clrIdx="2">
    <p:extLst>
      <p:ext uri="{19B8F6BF-5375-455C-9EA6-DF929625EA0E}">
        <p15:presenceInfo xmlns:p15="http://schemas.microsoft.com/office/powerpoint/2012/main" userId="S::Catherine.Gering@ohhs.ri.gov::e119f770-d539-4c60-8230-64492c627ece" providerId="AD"/>
      </p:ext>
    </p:extLst>
  </p:cmAuthor>
  <p:cmAuthor id="4" name="Shaffer, Benjamin (OHHS)" initials="SB(" lastIdx="21" clrIdx="3">
    <p:extLst>
      <p:ext uri="{19B8F6BF-5375-455C-9EA6-DF929625EA0E}">
        <p15:presenceInfo xmlns:p15="http://schemas.microsoft.com/office/powerpoint/2012/main" userId="S::Benjamin.Shaffer@ohhs.ri.gov::9b96ee60-82c1-4597-a236-fcc3edf343b1" providerId="AD"/>
      </p:ext>
    </p:extLst>
  </p:cmAuthor>
  <p:cmAuthor id="5" name="Read, Dacia (OHHS)" initials="RD(" lastIdx="3" clrIdx="4">
    <p:extLst>
      <p:ext uri="{19B8F6BF-5375-455C-9EA6-DF929625EA0E}">
        <p15:presenceInfo xmlns:p15="http://schemas.microsoft.com/office/powerpoint/2012/main" userId="S::Dacia.Read@ohhs.ri.gov::61957511-6aaa-4bf7-8c9f-fd38c5ab3416" providerId="AD"/>
      </p:ext>
    </p:extLst>
  </p:cmAuthor>
  <p:cmAuthor id="6" name="White, Kerri (OHHS)" initials="W(" lastIdx="3" clrIdx="5">
    <p:extLst>
      <p:ext uri="{19B8F6BF-5375-455C-9EA6-DF929625EA0E}">
        <p15:presenceInfo xmlns:p15="http://schemas.microsoft.com/office/powerpoint/2012/main" userId="S::kerri.a.white@ohhs.ri.gov::b996c233-06ee-425a-8fad-74d5802702f8" providerId="AD"/>
      </p:ext>
    </p:extLst>
  </p:cmAuthor>
  <p:cmAuthor id="7" name="Rosenberg, Marti (OHHS)" initials="RM(" lastIdx="5" clrIdx="6">
    <p:extLst>
      <p:ext uri="{19B8F6BF-5375-455C-9EA6-DF929625EA0E}">
        <p15:presenceInfo xmlns:p15="http://schemas.microsoft.com/office/powerpoint/2012/main" userId="S::Marti.Rosenberg@ohhs.ri.gov::7feaa6c3-b704-4e15-b3bc-ae9708a9e79b" providerId="AD"/>
      </p:ext>
    </p:extLst>
  </p:cmAuthor>
  <p:cmAuthor id="8" name="Tse, Lisa (OHHS)" initials="TL(" lastIdx="1" clrIdx="7">
    <p:extLst>
      <p:ext uri="{19B8F6BF-5375-455C-9EA6-DF929625EA0E}">
        <p15:presenceInfo xmlns:p15="http://schemas.microsoft.com/office/powerpoint/2012/main" userId="S::Lisa.Tse@ohhs.ri.gov::8f79f2b1-ceb6-47a6-8d6c-4ca3a97cc084" providerId="AD"/>
      </p:ext>
    </p:extLst>
  </p:cmAuthor>
  <p:cmAuthor id="9" name="Rajotte, James (OHHS)" initials="R(" lastIdx="7" clrIdx="8">
    <p:extLst>
      <p:ext uri="{19B8F6BF-5375-455C-9EA6-DF929625EA0E}">
        <p15:presenceInfo xmlns:p15="http://schemas.microsoft.com/office/powerpoint/2012/main" userId="S::james.c.rajotte@ohhs.ri.gov::de4a0b04-dad3-4059-b666-f0fdb41a6895" providerId="AD"/>
      </p:ext>
    </p:extLst>
  </p:cmAuthor>
  <p:cmAuthor id="10" name="Alijewicz, Katie (OHHS)" initials="AK(" lastIdx="8" clrIdx="9">
    <p:extLst>
      <p:ext uri="{19B8F6BF-5375-455C-9EA6-DF929625EA0E}">
        <p15:presenceInfo xmlns:p15="http://schemas.microsoft.com/office/powerpoint/2012/main" userId="S::Katie.Alijewicz@ohhs.ri.gov::e0ceec7e-cebd-4c75-b611-772eb6651b1f" providerId="AD"/>
      </p:ext>
    </p:extLst>
  </p:cmAuthor>
  <p:cmAuthor id="11" name="Hodish, Dezeree (OHHS)" initials="HD(" lastIdx="10" clrIdx="10">
    <p:extLst>
      <p:ext uri="{19B8F6BF-5375-455C-9EA6-DF929625EA0E}">
        <p15:presenceInfo xmlns:p15="http://schemas.microsoft.com/office/powerpoint/2012/main" userId="S::Dezeree.Hodish@ohhs.ri.gov::06a09ecb-e55a-498b-adbd-ce41e45c030f" providerId="AD"/>
      </p:ext>
    </p:extLst>
  </p:cmAuthor>
  <p:cmAuthor id="12" name="Plungis, Chaz (OHHS)" initials="CSP" lastIdx="5" clrIdx="11">
    <p:extLst>
      <p:ext uri="{19B8F6BF-5375-455C-9EA6-DF929625EA0E}">
        <p15:presenceInfo xmlns:p15="http://schemas.microsoft.com/office/powerpoint/2012/main" userId="Plungis, Chaz (OHHS)" providerId="None"/>
      </p:ext>
    </p:extLst>
  </p:cmAuthor>
  <p:cmAuthor id="13" name="Zelano, Lori (OHHS)" initials="ZL(" lastIdx="2" clrIdx="12">
    <p:extLst>
      <p:ext uri="{19B8F6BF-5375-455C-9EA6-DF929625EA0E}">
        <p15:presenceInfo xmlns:p15="http://schemas.microsoft.com/office/powerpoint/2012/main" userId="S::Lori.A.Zelano@ohhs.ri.gov::f415b2a2-8cc5-4cef-95a4-cd5530ae429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7E7"/>
    <a:srgbClr val="393D7D"/>
    <a:srgbClr val="000000"/>
    <a:srgbClr val="EB5152"/>
    <a:srgbClr val="1E497F"/>
    <a:srgbClr val="68AB4D"/>
    <a:srgbClr val="2CC18E"/>
    <a:srgbClr val="FBE5E5"/>
    <a:srgbClr val="FFEBEB"/>
    <a:srgbClr val="6566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8"/>
      </p:cViewPr>
      <p:guideLst>
        <p:guide orient="horz" pos="1296"/>
        <p:guide orient="horz" pos="3672"/>
        <p:guide orient="horz" pos="1104"/>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2836950473923253"/>
          <c:y val="5.1335365033058522E-2"/>
          <c:w val="0.76175644153894162"/>
          <c:h val="0.61677194170584637"/>
        </c:manualLayout>
      </c:layout>
      <c:bar3DChart>
        <c:barDir val="col"/>
        <c:grouping val="clustered"/>
        <c:varyColors val="0"/>
        <c:ser>
          <c:idx val="0"/>
          <c:order val="0"/>
          <c:tx>
            <c:strRef>
              <c:f>Sheet1!$B$1</c:f>
              <c:strCache>
                <c:ptCount val="1"/>
                <c:pt idx="0">
                  <c:v>Total</c:v>
                </c:pt>
              </c:strCache>
            </c:strRef>
          </c:tx>
          <c:spPr>
            <a:solidFill>
              <a:schemeClr val="accent1"/>
            </a:solidFill>
            <a:ln>
              <a:noFill/>
            </a:ln>
            <a:effectLst/>
            <a:sp3d/>
          </c:spPr>
          <c:invertIfNegative val="0"/>
          <c:cat>
            <c:strRef>
              <c:f>Sheet1!$A$2:$A$4</c:f>
              <c:strCache>
                <c:ptCount val="3"/>
                <c:pt idx="0">
                  <c:v>Active Licenses</c:v>
                </c:pt>
                <c:pt idx="1">
                  <c:v>Active with an out of state home address</c:v>
                </c:pt>
                <c:pt idx="2">
                  <c:v>Non-Renewals</c:v>
                </c:pt>
              </c:strCache>
            </c:strRef>
          </c:cat>
          <c:val>
            <c:numRef>
              <c:f>Sheet1!$B$2:$B$4</c:f>
              <c:numCache>
                <c:formatCode>#,##0</c:formatCode>
                <c:ptCount val="3"/>
                <c:pt idx="0">
                  <c:v>30160</c:v>
                </c:pt>
                <c:pt idx="1">
                  <c:v>13675</c:v>
                </c:pt>
                <c:pt idx="2">
                  <c:v>3655</c:v>
                </c:pt>
              </c:numCache>
            </c:numRef>
          </c:val>
          <c:extLst>
            <c:ext xmlns:c16="http://schemas.microsoft.com/office/drawing/2014/chart" uri="{C3380CC4-5D6E-409C-BE32-E72D297353CC}">
              <c16:uniqueId val="{00000000-1E09-41E9-838A-1E716CE077E8}"/>
            </c:ext>
          </c:extLst>
        </c:ser>
        <c:ser>
          <c:idx val="1"/>
          <c:order val="1"/>
          <c:tx>
            <c:strRef>
              <c:f>Sheet1!$C$1</c:f>
              <c:strCache>
                <c:ptCount val="1"/>
                <c:pt idx="0">
                  <c:v>RN</c:v>
                </c:pt>
              </c:strCache>
            </c:strRef>
          </c:tx>
          <c:spPr>
            <a:solidFill>
              <a:schemeClr val="accent2"/>
            </a:solidFill>
            <a:ln>
              <a:noFill/>
            </a:ln>
            <a:effectLst/>
            <a:sp3d/>
          </c:spPr>
          <c:invertIfNegative val="0"/>
          <c:cat>
            <c:strRef>
              <c:f>Sheet1!$A$2:$A$4</c:f>
              <c:strCache>
                <c:ptCount val="3"/>
                <c:pt idx="0">
                  <c:v>Active Licenses</c:v>
                </c:pt>
                <c:pt idx="1">
                  <c:v>Active with an out of state home address</c:v>
                </c:pt>
                <c:pt idx="2">
                  <c:v>Non-Renewals</c:v>
                </c:pt>
              </c:strCache>
            </c:strRef>
          </c:cat>
          <c:val>
            <c:numRef>
              <c:f>Sheet1!$C$2:$C$4</c:f>
              <c:numCache>
                <c:formatCode>#,##0</c:formatCode>
                <c:ptCount val="3"/>
                <c:pt idx="0">
                  <c:v>27637</c:v>
                </c:pt>
                <c:pt idx="1">
                  <c:v>12814</c:v>
                </c:pt>
                <c:pt idx="2">
                  <c:v>3245</c:v>
                </c:pt>
              </c:numCache>
            </c:numRef>
          </c:val>
          <c:extLst>
            <c:ext xmlns:c16="http://schemas.microsoft.com/office/drawing/2014/chart" uri="{C3380CC4-5D6E-409C-BE32-E72D297353CC}">
              <c16:uniqueId val="{00000001-1E09-41E9-838A-1E716CE077E8}"/>
            </c:ext>
          </c:extLst>
        </c:ser>
        <c:ser>
          <c:idx val="2"/>
          <c:order val="2"/>
          <c:tx>
            <c:strRef>
              <c:f>Sheet1!$D$1</c:f>
              <c:strCache>
                <c:ptCount val="1"/>
                <c:pt idx="0">
                  <c:v>LPN</c:v>
                </c:pt>
              </c:strCache>
            </c:strRef>
          </c:tx>
          <c:spPr>
            <a:solidFill>
              <a:schemeClr val="accent3"/>
            </a:solidFill>
            <a:ln>
              <a:noFill/>
            </a:ln>
            <a:effectLst/>
            <a:sp3d/>
          </c:spPr>
          <c:invertIfNegative val="0"/>
          <c:cat>
            <c:strRef>
              <c:f>Sheet1!$A$2:$A$4</c:f>
              <c:strCache>
                <c:ptCount val="3"/>
                <c:pt idx="0">
                  <c:v>Active Licenses</c:v>
                </c:pt>
                <c:pt idx="1">
                  <c:v>Active with an out of state home address</c:v>
                </c:pt>
                <c:pt idx="2">
                  <c:v>Non-Renewals</c:v>
                </c:pt>
              </c:strCache>
            </c:strRef>
          </c:cat>
          <c:val>
            <c:numRef>
              <c:f>Sheet1!$D$2:$D$4</c:f>
              <c:numCache>
                <c:formatCode>General</c:formatCode>
                <c:ptCount val="3"/>
                <c:pt idx="0" formatCode="#,##0">
                  <c:v>2523</c:v>
                </c:pt>
                <c:pt idx="1">
                  <c:v>861</c:v>
                </c:pt>
                <c:pt idx="2">
                  <c:v>410</c:v>
                </c:pt>
              </c:numCache>
            </c:numRef>
          </c:val>
          <c:extLst>
            <c:ext xmlns:c16="http://schemas.microsoft.com/office/drawing/2014/chart" uri="{C3380CC4-5D6E-409C-BE32-E72D297353CC}">
              <c16:uniqueId val="{00000002-1E09-41E9-838A-1E716CE077E8}"/>
            </c:ext>
          </c:extLst>
        </c:ser>
        <c:dLbls>
          <c:showLegendKey val="0"/>
          <c:showVal val="0"/>
          <c:showCatName val="0"/>
          <c:showSerName val="0"/>
          <c:showPercent val="0"/>
          <c:showBubbleSize val="0"/>
        </c:dLbls>
        <c:gapWidth val="180"/>
        <c:shape val="box"/>
        <c:axId val="653954088"/>
        <c:axId val="653954416"/>
        <c:axId val="0"/>
      </c:bar3DChart>
      <c:catAx>
        <c:axId val="65395408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53954416"/>
        <c:crosses val="autoZero"/>
        <c:auto val="1"/>
        <c:lblAlgn val="ctr"/>
        <c:lblOffset val="100"/>
        <c:noMultiLvlLbl val="0"/>
      </c:catAx>
      <c:valAx>
        <c:axId val="6539544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5395408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Total active</a:t>
            </a:r>
            <a:r>
              <a:rPr lang="en-US" baseline="0" dirty="0"/>
              <a:t> licenses with out of state address= 13,675</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5372640930597683E-2"/>
          <c:y val="8.1035489422219401E-2"/>
          <c:w val="0.90637743798997494"/>
          <c:h val="0.61939006078599346"/>
        </c:manualLayout>
      </c:layout>
      <c:barChart>
        <c:barDir val="col"/>
        <c:grouping val="clustered"/>
        <c:varyColors val="0"/>
        <c:ser>
          <c:idx val="1"/>
          <c:order val="0"/>
          <c:tx>
            <c:strRef>
              <c:f>Sheet1!$C$1</c:f>
              <c:strCache>
                <c:ptCount val="1"/>
                <c:pt idx="0">
                  <c:v>Massachussetts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Sheet1!$C$2</c:f>
              <c:numCache>
                <c:formatCode>#,##0</c:formatCode>
                <c:ptCount val="1"/>
                <c:pt idx="0">
                  <c:v>4507</c:v>
                </c:pt>
              </c:numCache>
            </c:numRef>
          </c:val>
          <c:extLst>
            <c:ext xmlns:c16="http://schemas.microsoft.com/office/drawing/2014/chart" uri="{C3380CC4-5D6E-409C-BE32-E72D297353CC}">
              <c16:uniqueId val="{00000001-0B42-411D-B496-3A1818005169}"/>
            </c:ext>
          </c:extLst>
        </c:ser>
        <c:ser>
          <c:idx val="2"/>
          <c:order val="1"/>
          <c:tx>
            <c:strRef>
              <c:f>Sheet1!$D$1</c:f>
              <c:strCache>
                <c:ptCount val="1"/>
                <c:pt idx="0">
                  <c:v>Florida (NLC)</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Sheet1!$D$2</c:f>
              <c:numCache>
                <c:formatCode>#,##0</c:formatCode>
                <c:ptCount val="1"/>
                <c:pt idx="0">
                  <c:v>1079</c:v>
                </c:pt>
              </c:numCache>
            </c:numRef>
          </c:val>
          <c:extLst>
            <c:ext xmlns:c16="http://schemas.microsoft.com/office/drawing/2014/chart" uri="{C3380CC4-5D6E-409C-BE32-E72D297353CC}">
              <c16:uniqueId val="{00000002-0B42-411D-B496-3A1818005169}"/>
            </c:ext>
          </c:extLst>
        </c:ser>
        <c:ser>
          <c:idx val="0"/>
          <c:order val="2"/>
          <c:tx>
            <c:strRef>
              <c:f>Sheet1!$E$1</c:f>
              <c:strCache>
                <c:ptCount val="1"/>
                <c:pt idx="0">
                  <c:v>Connecticut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Sheet1!$E$2</c:f>
              <c:numCache>
                <c:formatCode>General</c:formatCode>
                <c:ptCount val="1"/>
                <c:pt idx="0">
                  <c:v>983</c:v>
                </c:pt>
              </c:numCache>
            </c:numRef>
          </c:val>
          <c:extLst>
            <c:ext xmlns:c16="http://schemas.microsoft.com/office/drawing/2014/chart" uri="{C3380CC4-5D6E-409C-BE32-E72D297353CC}">
              <c16:uniqueId val="{00000012-0B42-411D-B496-3A1818005169}"/>
            </c:ext>
          </c:extLst>
        </c:ser>
        <c:ser>
          <c:idx val="3"/>
          <c:order val="3"/>
          <c:tx>
            <c:strRef>
              <c:f>Sheet1!$F$1</c:f>
              <c:strCache>
                <c:ptCount val="1"/>
                <c:pt idx="0">
                  <c:v>North Carolina (NLC)</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Sheet1!$F$2</c:f>
              <c:numCache>
                <c:formatCode>General</c:formatCode>
                <c:ptCount val="1"/>
                <c:pt idx="0">
                  <c:v>716</c:v>
                </c:pt>
              </c:numCache>
            </c:numRef>
          </c:val>
          <c:extLst>
            <c:ext xmlns:c16="http://schemas.microsoft.com/office/drawing/2014/chart" uri="{C3380CC4-5D6E-409C-BE32-E72D297353CC}">
              <c16:uniqueId val="{00000013-0B42-411D-B496-3A1818005169}"/>
            </c:ext>
          </c:extLst>
        </c:ser>
        <c:ser>
          <c:idx val="4"/>
          <c:order val="4"/>
          <c:tx>
            <c:strRef>
              <c:f>Sheet1!$G$1</c:f>
              <c:strCache>
                <c:ptCount val="1"/>
                <c:pt idx="0">
                  <c:v>Georgia (NLC)</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Sheet1!$G$2</c:f>
              <c:numCache>
                <c:formatCode>General</c:formatCode>
                <c:ptCount val="1"/>
                <c:pt idx="0">
                  <c:v>422</c:v>
                </c:pt>
              </c:numCache>
            </c:numRef>
          </c:val>
          <c:extLst>
            <c:ext xmlns:c16="http://schemas.microsoft.com/office/drawing/2014/chart" uri="{C3380CC4-5D6E-409C-BE32-E72D297353CC}">
              <c16:uniqueId val="{00000014-0B42-411D-B496-3A1818005169}"/>
            </c:ext>
          </c:extLst>
        </c:ser>
        <c:ser>
          <c:idx val="5"/>
          <c:order val="5"/>
          <c:tx>
            <c:strRef>
              <c:f>Sheet1!$H$1</c:f>
              <c:strCache>
                <c:ptCount val="1"/>
                <c:pt idx="0">
                  <c:v>Missouri (NLC) </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Sheet1!$H$2</c:f>
              <c:numCache>
                <c:formatCode>General</c:formatCode>
                <c:ptCount val="1"/>
                <c:pt idx="0">
                  <c:v>405</c:v>
                </c:pt>
              </c:numCache>
            </c:numRef>
          </c:val>
          <c:extLst>
            <c:ext xmlns:c16="http://schemas.microsoft.com/office/drawing/2014/chart" uri="{C3380CC4-5D6E-409C-BE32-E72D297353CC}">
              <c16:uniqueId val="{00000015-0B42-411D-B496-3A1818005169}"/>
            </c:ext>
          </c:extLst>
        </c:ser>
        <c:ser>
          <c:idx val="6"/>
          <c:order val="6"/>
          <c:tx>
            <c:strRef>
              <c:f>Sheet1!$I$1</c:f>
              <c:strCache>
                <c:ptCount val="1"/>
                <c:pt idx="0">
                  <c:v>Arizona (NLC)</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Sheet1!$I$2</c:f>
              <c:numCache>
                <c:formatCode>General</c:formatCode>
                <c:ptCount val="1"/>
                <c:pt idx="0">
                  <c:v>305</c:v>
                </c:pt>
              </c:numCache>
            </c:numRef>
          </c:val>
          <c:extLst>
            <c:ext xmlns:c16="http://schemas.microsoft.com/office/drawing/2014/chart" uri="{C3380CC4-5D6E-409C-BE32-E72D297353CC}">
              <c16:uniqueId val="{00000016-0B42-411D-B496-3A1818005169}"/>
            </c:ext>
          </c:extLst>
        </c:ser>
        <c:ser>
          <c:idx val="7"/>
          <c:order val="7"/>
          <c:tx>
            <c:strRef>
              <c:f>Sheet1!$J$1</c:f>
              <c:strCache>
                <c:ptCount val="1"/>
                <c:pt idx="0">
                  <c:v>Illinois</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Sheet1!$J$2</c:f>
              <c:numCache>
                <c:formatCode>General</c:formatCode>
                <c:ptCount val="1"/>
                <c:pt idx="0">
                  <c:v>282</c:v>
                </c:pt>
              </c:numCache>
            </c:numRef>
          </c:val>
          <c:extLst>
            <c:ext xmlns:c16="http://schemas.microsoft.com/office/drawing/2014/chart" uri="{C3380CC4-5D6E-409C-BE32-E72D297353CC}">
              <c16:uniqueId val="{00000017-0B42-411D-B496-3A1818005169}"/>
            </c:ext>
          </c:extLst>
        </c:ser>
        <c:ser>
          <c:idx val="8"/>
          <c:order val="8"/>
          <c:tx>
            <c:strRef>
              <c:f>Sheet1!$K$1</c:f>
              <c:strCache>
                <c:ptCount val="1"/>
                <c:pt idx="0">
                  <c:v>California</c:v>
                </c:pt>
              </c:strCache>
            </c:strRef>
          </c:tx>
          <c:spPr>
            <a:solidFill>
              <a:schemeClr val="accent3">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Sheet1!$K$2</c:f>
              <c:numCache>
                <c:formatCode>General</c:formatCode>
                <c:ptCount val="1"/>
                <c:pt idx="0">
                  <c:v>156</c:v>
                </c:pt>
              </c:numCache>
            </c:numRef>
          </c:val>
          <c:extLst>
            <c:ext xmlns:c16="http://schemas.microsoft.com/office/drawing/2014/chart" uri="{C3380CC4-5D6E-409C-BE32-E72D297353CC}">
              <c16:uniqueId val="{00000018-0B42-411D-B496-3A1818005169}"/>
            </c:ext>
          </c:extLst>
        </c:ser>
        <c:ser>
          <c:idx val="9"/>
          <c:order val="9"/>
          <c:tx>
            <c:strRef>
              <c:f>Sheet1!$L$1</c:f>
              <c:strCache>
                <c:ptCount val="1"/>
                <c:pt idx="0">
                  <c:v>New Hampshire  (NLC)</c:v>
                </c:pt>
              </c:strCache>
            </c:strRef>
          </c:tx>
          <c:spPr>
            <a:solidFill>
              <a:schemeClr val="accent4">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Sheet1!$L$2</c:f>
              <c:numCache>
                <c:formatCode>General</c:formatCode>
                <c:ptCount val="1"/>
                <c:pt idx="0">
                  <c:v>153</c:v>
                </c:pt>
              </c:numCache>
            </c:numRef>
          </c:val>
          <c:extLst>
            <c:ext xmlns:c16="http://schemas.microsoft.com/office/drawing/2014/chart" uri="{C3380CC4-5D6E-409C-BE32-E72D297353CC}">
              <c16:uniqueId val="{00000019-0B42-411D-B496-3A1818005169}"/>
            </c:ext>
          </c:extLst>
        </c:ser>
        <c:ser>
          <c:idx val="10"/>
          <c:order val="10"/>
          <c:tx>
            <c:strRef>
              <c:f>Sheet1!$M$1</c:f>
              <c:strCache>
                <c:ptCount val="1"/>
                <c:pt idx="0">
                  <c:v>Colorado (NLC)</c:v>
                </c:pt>
              </c:strCache>
            </c:strRef>
          </c:tx>
          <c:spPr>
            <a:solidFill>
              <a:schemeClr val="accent5">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Sheet1!$M$2</c:f>
              <c:numCache>
                <c:formatCode>General</c:formatCode>
                <c:ptCount val="1"/>
                <c:pt idx="0">
                  <c:v>137</c:v>
                </c:pt>
              </c:numCache>
            </c:numRef>
          </c:val>
          <c:extLst>
            <c:ext xmlns:c16="http://schemas.microsoft.com/office/drawing/2014/chart" uri="{C3380CC4-5D6E-409C-BE32-E72D297353CC}">
              <c16:uniqueId val="{0000001A-0B42-411D-B496-3A1818005169}"/>
            </c:ext>
          </c:extLst>
        </c:ser>
        <c:ser>
          <c:idx val="11"/>
          <c:order val="11"/>
          <c:tx>
            <c:strRef>
              <c:f>Sheet1!$N$1</c:f>
              <c:strCache>
                <c:ptCount val="1"/>
                <c:pt idx="0">
                  <c:v>Indiana (NLC)</c:v>
                </c:pt>
              </c:strCache>
            </c:strRef>
          </c:tx>
          <c:spPr>
            <a:solidFill>
              <a:schemeClr val="accent6">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Sheet1!$N$2</c:f>
              <c:numCache>
                <c:formatCode>General</c:formatCode>
                <c:ptCount val="1"/>
                <c:pt idx="0">
                  <c:v>109</c:v>
                </c:pt>
              </c:numCache>
            </c:numRef>
          </c:val>
          <c:extLst>
            <c:ext xmlns:c16="http://schemas.microsoft.com/office/drawing/2014/chart" uri="{C3380CC4-5D6E-409C-BE32-E72D297353CC}">
              <c16:uniqueId val="{0000001B-0B42-411D-B496-3A1818005169}"/>
            </c:ext>
          </c:extLst>
        </c:ser>
        <c:ser>
          <c:idx val="12"/>
          <c:order val="12"/>
          <c:tx>
            <c:strRef>
              <c:f>Sheet1!$O$1</c:f>
              <c:strCache>
                <c:ptCount val="1"/>
                <c:pt idx="0">
                  <c:v>Kentucky (NLC) </c:v>
                </c:pt>
              </c:strCache>
            </c:strRef>
          </c:tx>
          <c:spPr>
            <a:solidFill>
              <a:schemeClr val="accent1">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Sheet1!$O$2</c:f>
              <c:numCache>
                <c:formatCode>General</c:formatCode>
                <c:ptCount val="1"/>
                <c:pt idx="0">
                  <c:v>118</c:v>
                </c:pt>
              </c:numCache>
            </c:numRef>
          </c:val>
          <c:extLst>
            <c:ext xmlns:c16="http://schemas.microsoft.com/office/drawing/2014/chart" uri="{C3380CC4-5D6E-409C-BE32-E72D297353CC}">
              <c16:uniqueId val="{0000001C-0B42-411D-B496-3A1818005169}"/>
            </c:ext>
          </c:extLst>
        </c:ser>
        <c:ser>
          <c:idx val="13"/>
          <c:order val="13"/>
          <c:tx>
            <c:strRef>
              <c:f>Sheet1!$P$1</c:f>
              <c:strCache>
                <c:ptCount val="1"/>
                <c:pt idx="0">
                  <c:v>Maryland (NLC) </c:v>
                </c:pt>
              </c:strCache>
            </c:strRef>
          </c:tx>
          <c:spPr>
            <a:solidFill>
              <a:schemeClr val="accent2">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Sheet1!$P$2</c:f>
              <c:numCache>
                <c:formatCode>General</c:formatCode>
                <c:ptCount val="1"/>
                <c:pt idx="0">
                  <c:v>118</c:v>
                </c:pt>
              </c:numCache>
            </c:numRef>
          </c:val>
          <c:extLst>
            <c:ext xmlns:c16="http://schemas.microsoft.com/office/drawing/2014/chart" uri="{C3380CC4-5D6E-409C-BE32-E72D297353CC}">
              <c16:uniqueId val="{0000001D-0B42-411D-B496-3A1818005169}"/>
            </c:ext>
          </c:extLst>
        </c:ser>
        <c:ser>
          <c:idx val="14"/>
          <c:order val="14"/>
          <c:tx>
            <c:strRef>
              <c:f>Sheet1!$Q$1</c:f>
              <c:strCache>
                <c:ptCount val="1"/>
                <c:pt idx="0">
                  <c:v>Mississippi (NLC)</c:v>
                </c:pt>
              </c:strCache>
            </c:strRef>
          </c:tx>
          <c:spPr>
            <a:solidFill>
              <a:schemeClr val="accent3">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Sheet1!$Q$2</c:f>
              <c:numCache>
                <c:formatCode>General</c:formatCode>
                <c:ptCount val="1"/>
                <c:pt idx="0">
                  <c:v>99</c:v>
                </c:pt>
              </c:numCache>
            </c:numRef>
          </c:val>
          <c:extLst>
            <c:ext xmlns:c16="http://schemas.microsoft.com/office/drawing/2014/chart" uri="{C3380CC4-5D6E-409C-BE32-E72D297353CC}">
              <c16:uniqueId val="{0000001E-0B42-411D-B496-3A1818005169}"/>
            </c:ext>
          </c:extLst>
        </c:ser>
        <c:dLbls>
          <c:showLegendKey val="0"/>
          <c:showVal val="0"/>
          <c:showCatName val="0"/>
          <c:showSerName val="0"/>
          <c:showPercent val="0"/>
          <c:showBubbleSize val="0"/>
        </c:dLbls>
        <c:gapWidth val="219"/>
        <c:overlap val="-27"/>
        <c:axId val="720008296"/>
        <c:axId val="720009936"/>
      </c:barChart>
      <c:catAx>
        <c:axId val="720008296"/>
        <c:scaling>
          <c:orientation val="minMax"/>
        </c:scaling>
        <c:delete val="1"/>
        <c:axPos val="b"/>
        <c:numFmt formatCode="General" sourceLinked="1"/>
        <c:majorTickMark val="none"/>
        <c:minorTickMark val="none"/>
        <c:tickLblPos val="nextTo"/>
        <c:crossAx val="720009936"/>
        <c:crosses val="autoZero"/>
        <c:auto val="1"/>
        <c:lblAlgn val="ctr"/>
        <c:lblOffset val="100"/>
        <c:noMultiLvlLbl val="0"/>
      </c:catAx>
      <c:valAx>
        <c:axId val="7200099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20008296"/>
        <c:crosses val="autoZero"/>
        <c:crossBetween val="between"/>
      </c:valAx>
      <c:spPr>
        <a:noFill/>
        <a:ln>
          <a:noFill/>
        </a:ln>
        <a:effectLst/>
      </c:spPr>
    </c:plotArea>
    <c:legend>
      <c:legendPos val="b"/>
      <c:layout>
        <c:manualLayout>
          <c:xMode val="edge"/>
          <c:yMode val="edge"/>
          <c:x val="2.9205482942383766E-2"/>
          <c:y val="0.73608603243831749"/>
          <c:w val="0.92070707212637803"/>
          <c:h val="0.1960501161379578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7B0757-DD0A-4FB2-835F-6B2AC01CC713}" type="datetimeFigureOut">
              <a:rPr lang="en-US" smtClean="0"/>
              <a:t>5/23/2023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D2A720-958E-4FB6-B456-B9C3A4A5879F}" type="slidenum">
              <a:rPr lang="en-US" smtClean="0"/>
              <a:t>‹#›</a:t>
            </a:fld>
            <a:endParaRPr lang="en-US"/>
          </a:p>
        </p:txBody>
      </p:sp>
    </p:spTree>
    <p:extLst>
      <p:ext uri="{BB962C8B-B14F-4D97-AF65-F5344CB8AC3E}">
        <p14:creationId xmlns:p14="http://schemas.microsoft.com/office/powerpoint/2010/main" val="1940585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Dr. Bandy</a:t>
            </a:r>
          </a:p>
        </p:txBody>
      </p:sp>
      <p:sp>
        <p:nvSpPr>
          <p:cNvPr id="4" name="Slide Number Placeholder 3"/>
          <p:cNvSpPr>
            <a:spLocks noGrp="1"/>
          </p:cNvSpPr>
          <p:nvPr>
            <p:ph type="sldNum" sz="quarter" idx="5"/>
          </p:nvPr>
        </p:nvSpPr>
        <p:spPr/>
        <p:txBody>
          <a:bodyPr/>
          <a:lstStyle/>
          <a:p>
            <a:fld id="{47D2A720-958E-4FB6-B456-B9C3A4A5879F}" type="slidenum">
              <a:rPr lang="en-US" smtClean="0"/>
              <a:t>1</a:t>
            </a:fld>
            <a:endParaRPr lang="en-US"/>
          </a:p>
        </p:txBody>
      </p:sp>
    </p:spTree>
    <p:extLst>
      <p:ext uri="{BB962C8B-B14F-4D97-AF65-F5344CB8AC3E}">
        <p14:creationId xmlns:p14="http://schemas.microsoft.com/office/powerpoint/2010/main" val="2954204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D2A720-958E-4FB6-B456-B9C3A4A5879F}" type="slidenum">
              <a:rPr lang="en-US" smtClean="0"/>
              <a:t>2</a:t>
            </a:fld>
            <a:endParaRPr lang="en-US"/>
          </a:p>
        </p:txBody>
      </p:sp>
    </p:spTree>
    <p:extLst>
      <p:ext uri="{BB962C8B-B14F-4D97-AF65-F5344CB8AC3E}">
        <p14:creationId xmlns:p14="http://schemas.microsoft.com/office/powerpoint/2010/main" val="4240911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Dr. Bandy</a:t>
            </a:r>
          </a:p>
        </p:txBody>
      </p:sp>
      <p:sp>
        <p:nvSpPr>
          <p:cNvPr id="4" name="Slide Number Placeholder 3"/>
          <p:cNvSpPr>
            <a:spLocks noGrp="1"/>
          </p:cNvSpPr>
          <p:nvPr>
            <p:ph type="sldNum" sz="quarter" idx="5"/>
          </p:nvPr>
        </p:nvSpPr>
        <p:spPr/>
        <p:txBody>
          <a:bodyPr/>
          <a:lstStyle/>
          <a:p>
            <a:fld id="{47D2A720-958E-4FB6-B456-B9C3A4A5879F}" type="slidenum">
              <a:rPr lang="en-US" smtClean="0"/>
              <a:t>6</a:t>
            </a:fld>
            <a:endParaRPr lang="en-US"/>
          </a:p>
        </p:txBody>
      </p:sp>
    </p:spTree>
    <p:extLst>
      <p:ext uri="{BB962C8B-B14F-4D97-AF65-F5344CB8AC3E}">
        <p14:creationId xmlns:p14="http://schemas.microsoft.com/office/powerpoint/2010/main" val="2340502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Dr. Bandy</a:t>
            </a:r>
          </a:p>
        </p:txBody>
      </p:sp>
      <p:sp>
        <p:nvSpPr>
          <p:cNvPr id="4" name="Slide Number Placeholder 3"/>
          <p:cNvSpPr>
            <a:spLocks noGrp="1"/>
          </p:cNvSpPr>
          <p:nvPr>
            <p:ph type="sldNum" sz="quarter" idx="5"/>
          </p:nvPr>
        </p:nvSpPr>
        <p:spPr/>
        <p:txBody>
          <a:bodyPr/>
          <a:lstStyle/>
          <a:p>
            <a:fld id="{47D2A720-958E-4FB6-B456-B9C3A4A5879F}" type="slidenum">
              <a:rPr lang="en-US" smtClean="0"/>
              <a:t>7</a:t>
            </a:fld>
            <a:endParaRPr lang="en-US"/>
          </a:p>
        </p:txBody>
      </p:sp>
    </p:spTree>
    <p:extLst>
      <p:ext uri="{BB962C8B-B14F-4D97-AF65-F5344CB8AC3E}">
        <p14:creationId xmlns:p14="http://schemas.microsoft.com/office/powerpoint/2010/main" val="2739709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Dr. Bandy</a:t>
            </a:r>
          </a:p>
        </p:txBody>
      </p:sp>
      <p:sp>
        <p:nvSpPr>
          <p:cNvPr id="4" name="Slide Number Placeholder 3"/>
          <p:cNvSpPr>
            <a:spLocks noGrp="1"/>
          </p:cNvSpPr>
          <p:nvPr>
            <p:ph type="sldNum" sz="quarter" idx="5"/>
          </p:nvPr>
        </p:nvSpPr>
        <p:spPr/>
        <p:txBody>
          <a:bodyPr/>
          <a:lstStyle/>
          <a:p>
            <a:fld id="{47D2A720-958E-4FB6-B456-B9C3A4A5879F}" type="slidenum">
              <a:rPr lang="en-US" smtClean="0"/>
              <a:t>9</a:t>
            </a:fld>
            <a:endParaRPr lang="en-US"/>
          </a:p>
        </p:txBody>
      </p:sp>
    </p:spTree>
    <p:extLst>
      <p:ext uri="{BB962C8B-B14F-4D97-AF65-F5344CB8AC3E}">
        <p14:creationId xmlns:p14="http://schemas.microsoft.com/office/powerpoint/2010/main" val="13447724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Dr. Bandy</a:t>
            </a:r>
          </a:p>
        </p:txBody>
      </p:sp>
      <p:sp>
        <p:nvSpPr>
          <p:cNvPr id="4" name="Slide Number Placeholder 3"/>
          <p:cNvSpPr>
            <a:spLocks noGrp="1"/>
          </p:cNvSpPr>
          <p:nvPr>
            <p:ph type="sldNum" sz="quarter" idx="5"/>
          </p:nvPr>
        </p:nvSpPr>
        <p:spPr/>
        <p:txBody>
          <a:bodyPr/>
          <a:lstStyle/>
          <a:p>
            <a:fld id="{47D2A720-958E-4FB6-B456-B9C3A4A5879F}" type="slidenum">
              <a:rPr lang="en-US" smtClean="0"/>
              <a:t>10</a:t>
            </a:fld>
            <a:endParaRPr lang="en-US"/>
          </a:p>
        </p:txBody>
      </p:sp>
    </p:spTree>
    <p:extLst>
      <p:ext uri="{BB962C8B-B14F-4D97-AF65-F5344CB8AC3E}">
        <p14:creationId xmlns:p14="http://schemas.microsoft.com/office/powerpoint/2010/main" val="34696578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Dr. Bandy</a:t>
            </a:r>
          </a:p>
          <a:p>
            <a:endParaRPr lang="en-US"/>
          </a:p>
        </p:txBody>
      </p:sp>
      <p:sp>
        <p:nvSpPr>
          <p:cNvPr id="4" name="Slide Number Placeholder 3"/>
          <p:cNvSpPr>
            <a:spLocks noGrp="1"/>
          </p:cNvSpPr>
          <p:nvPr>
            <p:ph type="sldNum" sz="quarter" idx="5"/>
          </p:nvPr>
        </p:nvSpPr>
        <p:spPr/>
        <p:txBody>
          <a:bodyPr/>
          <a:lstStyle/>
          <a:p>
            <a:fld id="{47D2A720-958E-4FB6-B456-B9C3A4A5879F}" type="slidenum">
              <a:rPr lang="en-US" smtClean="0"/>
              <a:t>13</a:t>
            </a:fld>
            <a:endParaRPr lang="en-US"/>
          </a:p>
        </p:txBody>
      </p:sp>
    </p:spTree>
    <p:extLst>
      <p:ext uri="{BB962C8B-B14F-4D97-AF65-F5344CB8AC3E}">
        <p14:creationId xmlns:p14="http://schemas.microsoft.com/office/powerpoint/2010/main" val="10982899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4.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4.emf"/></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4.emf"/></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25E961FD-291E-4942-B84C-5A716FDD4302}"/>
              </a:ext>
            </a:extLst>
          </p:cNvPr>
          <p:cNvSpPr>
            <a:spLocks noGrp="1"/>
          </p:cNvSpPr>
          <p:nvPr>
            <p:ph type="pic" sz="quarter" idx="13"/>
          </p:nvPr>
        </p:nvSpPr>
        <p:spPr>
          <a:xfrm>
            <a:off x="304800" y="304799"/>
            <a:ext cx="11572875" cy="3538728"/>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a:lstStyle>
            <a:lvl1pPr marL="0" indent="0">
              <a:buNone/>
              <a:defRPr/>
            </a:lvl1pPr>
          </a:lstStyle>
          <a:p>
            <a:endParaRPr lang="en-US"/>
          </a:p>
        </p:txBody>
      </p:sp>
      <p:sp>
        <p:nvSpPr>
          <p:cNvPr id="13" name="Прямоугольник 2">
            <a:extLst>
              <a:ext uri="{FF2B5EF4-FFF2-40B4-BE49-F238E27FC236}">
                <a16:creationId xmlns:a16="http://schemas.microsoft.com/office/drawing/2014/main" id="{B7877920-6C8D-4802-81F7-DCDE19AEA2A6}"/>
              </a:ext>
            </a:extLst>
          </p:cNvPr>
          <p:cNvSpPr/>
          <p:nvPr userDrawn="1"/>
        </p:nvSpPr>
        <p:spPr>
          <a:xfrm>
            <a:off x="304800" y="4159116"/>
            <a:ext cx="8899100" cy="2386744"/>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Прямоугольник 11">
            <a:extLst>
              <a:ext uri="{FF2B5EF4-FFF2-40B4-BE49-F238E27FC236}">
                <a16:creationId xmlns:a16="http://schemas.microsoft.com/office/drawing/2014/main" id="{AC6E8A01-1018-4AFE-A229-B735D9B018CB}"/>
              </a:ext>
            </a:extLst>
          </p:cNvPr>
          <p:cNvSpPr/>
          <p:nvPr userDrawn="1"/>
        </p:nvSpPr>
        <p:spPr>
          <a:xfrm>
            <a:off x="9526469" y="4159116"/>
            <a:ext cx="2351843" cy="2386744"/>
          </a:xfrm>
          <a:prstGeom prst="rect">
            <a:avLst/>
          </a:prstGeom>
          <a:solidFill>
            <a:srgbClr val="8FB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Graphic 14">
            <a:extLst>
              <a:ext uri="{FF2B5EF4-FFF2-40B4-BE49-F238E27FC236}">
                <a16:creationId xmlns:a16="http://schemas.microsoft.com/office/drawing/2014/main" id="{3665694F-8DF2-4937-B609-8F95E258987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03271" y="5097963"/>
            <a:ext cx="1198238" cy="509050"/>
          </a:xfrm>
          <a:prstGeom prst="rect">
            <a:avLst/>
          </a:prstGeom>
        </p:spPr>
      </p:pic>
      <p:cxnSp>
        <p:nvCxnSpPr>
          <p:cNvPr id="19" name="Straight Connector 18">
            <a:extLst>
              <a:ext uri="{FF2B5EF4-FFF2-40B4-BE49-F238E27FC236}">
                <a16:creationId xmlns:a16="http://schemas.microsoft.com/office/drawing/2014/main" id="{7C450DC8-B6F7-403F-8C0C-54545608D944}"/>
              </a:ext>
            </a:extLst>
          </p:cNvPr>
          <p:cNvCxnSpPr/>
          <p:nvPr userDrawn="1"/>
        </p:nvCxnSpPr>
        <p:spPr>
          <a:xfrm>
            <a:off x="730471" y="5249772"/>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5534C59-34ED-4253-B5D0-0B6A3FABBF6D}"/>
              </a:ext>
            </a:extLst>
          </p:cNvPr>
          <p:cNvSpPr>
            <a:spLocks noGrp="1"/>
          </p:cNvSpPr>
          <p:nvPr>
            <p:ph type="ctrTitle" hasCustomPrompt="1"/>
          </p:nvPr>
        </p:nvSpPr>
        <p:spPr>
          <a:xfrm>
            <a:off x="622817" y="4399360"/>
            <a:ext cx="8266176" cy="701731"/>
          </a:xfrm>
        </p:spPr>
        <p:txBody>
          <a:bodyPr anchor="t"/>
          <a:lstStyle>
            <a:lvl1pPr algn="l">
              <a:defRPr sz="4400">
                <a:solidFill>
                  <a:schemeClr val="bg1"/>
                </a:solidFill>
              </a:defRPr>
            </a:lvl1pPr>
          </a:lstStyle>
          <a:p>
            <a:r>
              <a:rPr lang="en-US"/>
              <a:t>YOUR DECK’S TITLE GOES HERE</a:t>
            </a:r>
          </a:p>
        </p:txBody>
      </p:sp>
      <p:sp>
        <p:nvSpPr>
          <p:cNvPr id="3" name="Subtitle 2">
            <a:extLst>
              <a:ext uri="{FF2B5EF4-FFF2-40B4-BE49-F238E27FC236}">
                <a16:creationId xmlns:a16="http://schemas.microsoft.com/office/drawing/2014/main" id="{1455C329-DC2F-488E-861C-64EAB89C8320}"/>
              </a:ext>
            </a:extLst>
          </p:cNvPr>
          <p:cNvSpPr>
            <a:spLocks noGrp="1"/>
          </p:cNvSpPr>
          <p:nvPr>
            <p:ph type="subTitle" idx="1" hasCustomPrompt="1"/>
          </p:nvPr>
        </p:nvSpPr>
        <p:spPr>
          <a:xfrm>
            <a:off x="622817" y="5332289"/>
            <a:ext cx="8266176" cy="1069848"/>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Your Deck’s sub-title goes here. Just make sure it doesn’t exceed two lines!</a:t>
            </a:r>
          </a:p>
        </p:txBody>
      </p:sp>
    </p:spTree>
    <p:extLst>
      <p:ext uri="{BB962C8B-B14F-4D97-AF65-F5344CB8AC3E}">
        <p14:creationId xmlns:p14="http://schemas.microsoft.com/office/powerpoint/2010/main" val="664431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Columns Paragraph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r>
              <a:rPr lang="en-US"/>
              <a:t>Date TBD</a:t>
            </a: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DRAFT</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8" name="Text Placeholder 7">
            <a:extLst>
              <a:ext uri="{FF2B5EF4-FFF2-40B4-BE49-F238E27FC236}">
                <a16:creationId xmlns:a16="http://schemas.microsoft.com/office/drawing/2014/main" id="{51E94711-1222-4A37-8026-D8C0D6ED4201}"/>
              </a:ext>
            </a:extLst>
          </p:cNvPr>
          <p:cNvSpPr>
            <a:spLocks noGrp="1"/>
          </p:cNvSpPr>
          <p:nvPr>
            <p:ph type="body" sz="quarter" idx="14"/>
          </p:nvPr>
        </p:nvSpPr>
        <p:spPr>
          <a:xfrm>
            <a:off x="304800" y="2087878"/>
            <a:ext cx="11582400" cy="3703320"/>
          </a:xfrm>
        </p:spPr>
        <p:txBody>
          <a:bodyPr numCol="3" spcCol="914400"/>
          <a:lstStyle>
            <a:lvl1pPr marL="0" indent="0">
              <a:buNone/>
              <a:tabLs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8061044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Laptop Contrast">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5704764B-17E1-45FE-9733-9D89F96628D0}"/>
              </a:ext>
            </a:extLst>
          </p:cNvPr>
          <p:cNvGrpSpPr/>
          <p:nvPr userDrawn="1"/>
        </p:nvGrpSpPr>
        <p:grpSpPr>
          <a:xfrm>
            <a:off x="304802" y="6010184"/>
            <a:ext cx="10143066" cy="543012"/>
            <a:chOff x="304802" y="6010184"/>
            <a:chExt cx="10143066" cy="543012"/>
          </a:xfrm>
        </p:grpSpPr>
        <p:sp>
          <p:nvSpPr>
            <p:cNvPr id="12" name="Rectangle 11">
              <a:extLst>
                <a:ext uri="{FF2B5EF4-FFF2-40B4-BE49-F238E27FC236}">
                  <a16:creationId xmlns:a16="http://schemas.microsoft.com/office/drawing/2014/main" id="{CF8BC372-AB58-48F4-A81D-0C9290C75E90}"/>
                </a:ext>
              </a:extLst>
            </p:cNvPr>
            <p:cNvSpPr/>
            <p:nvPr userDrawn="1"/>
          </p:nvSpPr>
          <p:spPr>
            <a:xfrm>
              <a:off x="304802" y="6010184"/>
              <a:ext cx="10143066" cy="543012"/>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5" name="Straight Connector 14">
              <a:extLst>
                <a:ext uri="{FF2B5EF4-FFF2-40B4-BE49-F238E27FC236}">
                  <a16:creationId xmlns:a16="http://schemas.microsoft.com/office/drawing/2014/main" id="{4D04507C-821E-4923-9692-F9BEE0F45AFD}"/>
                </a:ext>
              </a:extLst>
            </p:cNvPr>
            <p:cNvCxnSpPr>
              <a:cxnSpLocks/>
            </p:cNvCxnSpPr>
            <p:nvPr userDrawn="1"/>
          </p:nvCxnSpPr>
          <p:spPr>
            <a:xfrm>
              <a:off x="9523015" y="6182478"/>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13" name="Picture Placeholder 12">
            <a:extLst>
              <a:ext uri="{FF2B5EF4-FFF2-40B4-BE49-F238E27FC236}">
                <a16:creationId xmlns:a16="http://schemas.microsoft.com/office/drawing/2014/main" id="{7D3379F5-E8B4-4D18-AFEB-0F1C1FD066AD}"/>
              </a:ext>
            </a:extLst>
          </p:cNvPr>
          <p:cNvSpPr>
            <a:spLocks noGrp="1"/>
          </p:cNvSpPr>
          <p:nvPr>
            <p:ph type="pic" sz="quarter" idx="13"/>
          </p:nvPr>
        </p:nvSpPr>
        <p:spPr>
          <a:xfrm>
            <a:off x="585790" y="959254"/>
            <a:ext cx="6406935" cy="4007616"/>
          </a:xfrm>
          <a:custGeom>
            <a:avLst/>
            <a:gdLst>
              <a:gd name="connsiteX0" fmla="*/ 0 w 6406935"/>
              <a:gd name="connsiteY0" fmla="*/ 0 h 4007616"/>
              <a:gd name="connsiteX1" fmla="*/ 6406935 w 6406935"/>
              <a:gd name="connsiteY1" fmla="*/ 0 h 4007616"/>
              <a:gd name="connsiteX2" fmla="*/ 6406935 w 6406935"/>
              <a:gd name="connsiteY2" fmla="*/ 4007616 h 4007616"/>
              <a:gd name="connsiteX3" fmla="*/ 0 w 6406935"/>
              <a:gd name="connsiteY3" fmla="*/ 4007616 h 4007616"/>
            </a:gdLst>
            <a:ahLst/>
            <a:cxnLst>
              <a:cxn ang="0">
                <a:pos x="connsiteX0" y="connsiteY0"/>
              </a:cxn>
              <a:cxn ang="0">
                <a:pos x="connsiteX1" y="connsiteY1"/>
              </a:cxn>
              <a:cxn ang="0">
                <a:pos x="connsiteX2" y="connsiteY2"/>
              </a:cxn>
              <a:cxn ang="0">
                <a:pos x="connsiteX3" y="connsiteY3"/>
              </a:cxn>
            </a:cxnLst>
            <a:rect l="l" t="t" r="r" b="b"/>
            <a:pathLst>
              <a:path w="6406935" h="4007616">
                <a:moveTo>
                  <a:pt x="0" y="0"/>
                </a:moveTo>
                <a:lnTo>
                  <a:pt x="6406935" y="0"/>
                </a:lnTo>
                <a:lnTo>
                  <a:pt x="6406935" y="4007616"/>
                </a:lnTo>
                <a:lnTo>
                  <a:pt x="0" y="4007616"/>
                </a:lnTo>
                <a:close/>
              </a:path>
            </a:pathLst>
          </a:custGeom>
          <a:gradFill>
            <a:gsLst>
              <a:gs pos="0">
                <a:schemeClr val="accent5">
                  <a:lumMod val="20000"/>
                  <a:lumOff val="80000"/>
                </a:schemeClr>
              </a:gs>
              <a:gs pos="72000">
                <a:schemeClr val="accent5">
                  <a:lumMod val="40000"/>
                  <a:lumOff val="60000"/>
                </a:schemeClr>
              </a:gs>
            </a:gsLst>
            <a:lin ang="2700000" scaled="1"/>
          </a:gradFill>
        </p:spPr>
        <p:txBody>
          <a:bodyPr wrap="square" anchor="ctr">
            <a:noAutofit/>
          </a:bodyPr>
          <a:lstStyle>
            <a:lvl1pPr marL="0" indent="0" algn="ctr">
              <a:buNone/>
              <a:defRPr/>
            </a:lvl1pPr>
          </a:lstStyle>
          <a:p>
            <a:endParaRPr lang="en-US"/>
          </a:p>
        </p:txBody>
      </p:sp>
      <p:sp>
        <p:nvSpPr>
          <p:cNvPr id="2" name="Date Placeholder 1">
            <a:extLst>
              <a:ext uri="{FF2B5EF4-FFF2-40B4-BE49-F238E27FC236}">
                <a16:creationId xmlns:a16="http://schemas.microsoft.com/office/drawing/2014/main" id="{541E0404-1886-4A51-A3DF-16EBBC2C6C7F}"/>
              </a:ext>
            </a:extLst>
          </p:cNvPr>
          <p:cNvSpPr>
            <a:spLocks noGrp="1"/>
          </p:cNvSpPr>
          <p:nvPr>
            <p:ph type="dt" sz="half" idx="10"/>
          </p:nvPr>
        </p:nvSpPr>
        <p:spPr/>
        <p:txBody>
          <a:bodyPr/>
          <a:lstStyle/>
          <a:p>
            <a:r>
              <a:rPr lang="en-US"/>
              <a:t>Date TBD</a:t>
            </a:r>
          </a:p>
        </p:txBody>
      </p:sp>
      <p:sp>
        <p:nvSpPr>
          <p:cNvPr id="3" name="Footer Placeholder 2">
            <a:extLst>
              <a:ext uri="{FF2B5EF4-FFF2-40B4-BE49-F238E27FC236}">
                <a16:creationId xmlns:a16="http://schemas.microsoft.com/office/drawing/2014/main" id="{45E7757F-229C-4082-AC04-8AFC6341E5EE}"/>
              </a:ext>
            </a:extLst>
          </p:cNvPr>
          <p:cNvSpPr>
            <a:spLocks noGrp="1"/>
          </p:cNvSpPr>
          <p:nvPr>
            <p:ph type="ftr" sz="quarter" idx="11"/>
          </p:nvPr>
        </p:nvSpPr>
        <p:spPr/>
        <p:txBody>
          <a:bodyPr/>
          <a:lstStyle/>
          <a:p>
            <a:r>
              <a:rPr lang="en-US"/>
              <a:t>DRAFT</a:t>
            </a:r>
          </a:p>
        </p:txBody>
      </p:sp>
      <p:sp>
        <p:nvSpPr>
          <p:cNvPr id="4" name="Slide Number Placeholder 3">
            <a:extLst>
              <a:ext uri="{FF2B5EF4-FFF2-40B4-BE49-F238E27FC236}">
                <a16:creationId xmlns:a16="http://schemas.microsoft.com/office/drawing/2014/main" id="{F0B9162F-D10A-44C6-8C5D-0D86283BB4E3}"/>
              </a:ext>
            </a:extLst>
          </p:cNvPr>
          <p:cNvSpPr>
            <a:spLocks noGrp="1"/>
          </p:cNvSpPr>
          <p:nvPr>
            <p:ph type="sldNum" sz="quarter" idx="12"/>
          </p:nvPr>
        </p:nvSpPr>
        <p:spPr/>
        <p:txBody>
          <a:bodyPr/>
          <a:lstStyle/>
          <a:p>
            <a:fld id="{F477D24C-55BC-4150-BC77-7526DE4131D6}" type="slidenum">
              <a:rPr lang="en-US" smtClean="0"/>
              <a:t>‹#›</a:t>
            </a:fld>
            <a:endParaRPr lang="en-US"/>
          </a:p>
        </p:txBody>
      </p:sp>
      <p:pic>
        <p:nvPicPr>
          <p:cNvPr id="17" name="Picture 16">
            <a:extLst>
              <a:ext uri="{FF2B5EF4-FFF2-40B4-BE49-F238E27FC236}">
                <a16:creationId xmlns:a16="http://schemas.microsoft.com/office/drawing/2014/main" id="{365430AC-4650-A844-B616-C458BC31F93C}"/>
              </a:ext>
            </a:extLst>
          </p:cNvPr>
          <p:cNvPicPr>
            <a:picLocks noChangeAspect="1"/>
          </p:cNvPicPr>
          <p:nvPr userDrawn="1"/>
        </p:nvPicPr>
        <p:blipFill>
          <a:blip r:embed="rId2"/>
          <a:stretch>
            <a:fillRect/>
          </a:stretch>
        </p:blipFill>
        <p:spPr>
          <a:xfrm>
            <a:off x="10961359" y="5943023"/>
            <a:ext cx="677333" cy="677333"/>
          </a:xfrm>
          <a:prstGeom prst="rect">
            <a:avLst/>
          </a:prstGeom>
        </p:spPr>
      </p:pic>
    </p:spTree>
    <p:extLst>
      <p:ext uri="{BB962C8B-B14F-4D97-AF65-F5344CB8AC3E}">
        <p14:creationId xmlns:p14="http://schemas.microsoft.com/office/powerpoint/2010/main" val="255804362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Phone Contrast">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47BCBAD4-4024-4148-B03D-048CE384B557}"/>
              </a:ext>
            </a:extLst>
          </p:cNvPr>
          <p:cNvGrpSpPr/>
          <p:nvPr userDrawn="1"/>
        </p:nvGrpSpPr>
        <p:grpSpPr>
          <a:xfrm>
            <a:off x="304801" y="6010184"/>
            <a:ext cx="10151532" cy="543012"/>
            <a:chOff x="304801" y="6010184"/>
            <a:chExt cx="10151532" cy="543012"/>
          </a:xfrm>
        </p:grpSpPr>
        <p:sp>
          <p:nvSpPr>
            <p:cNvPr id="16" name="Rectangle 15">
              <a:extLst>
                <a:ext uri="{FF2B5EF4-FFF2-40B4-BE49-F238E27FC236}">
                  <a16:creationId xmlns:a16="http://schemas.microsoft.com/office/drawing/2014/main" id="{37BEE520-FAAE-4E0F-A617-B504738661BE}"/>
                </a:ext>
              </a:extLst>
            </p:cNvPr>
            <p:cNvSpPr/>
            <p:nvPr userDrawn="1"/>
          </p:nvSpPr>
          <p:spPr>
            <a:xfrm>
              <a:off x="304801" y="6010184"/>
              <a:ext cx="10151532" cy="543012"/>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9" name="Straight Connector 18">
              <a:extLst>
                <a:ext uri="{FF2B5EF4-FFF2-40B4-BE49-F238E27FC236}">
                  <a16:creationId xmlns:a16="http://schemas.microsoft.com/office/drawing/2014/main" id="{DC73238E-4949-4855-9CE5-03D94FC47241}"/>
                </a:ext>
              </a:extLst>
            </p:cNvPr>
            <p:cNvCxnSpPr>
              <a:cxnSpLocks/>
            </p:cNvCxnSpPr>
            <p:nvPr userDrawn="1"/>
          </p:nvCxnSpPr>
          <p:spPr>
            <a:xfrm>
              <a:off x="9523015" y="6182478"/>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17" name="Picture Placeholder 16">
            <a:extLst>
              <a:ext uri="{FF2B5EF4-FFF2-40B4-BE49-F238E27FC236}">
                <a16:creationId xmlns:a16="http://schemas.microsoft.com/office/drawing/2014/main" id="{4C12B0C2-6102-4D4C-8F14-801B3A57894B}"/>
              </a:ext>
            </a:extLst>
          </p:cNvPr>
          <p:cNvSpPr>
            <a:spLocks noGrp="1"/>
          </p:cNvSpPr>
          <p:nvPr>
            <p:ph type="pic" sz="quarter" idx="14"/>
          </p:nvPr>
        </p:nvSpPr>
        <p:spPr>
          <a:xfrm>
            <a:off x="1817489" y="443883"/>
            <a:ext cx="2445150" cy="5191215"/>
          </a:xfrm>
          <a:custGeom>
            <a:avLst/>
            <a:gdLst>
              <a:gd name="connsiteX0" fmla="*/ 0 w 2445150"/>
              <a:gd name="connsiteY0" fmla="*/ 0 h 5191215"/>
              <a:gd name="connsiteX1" fmla="*/ 2445150 w 2445150"/>
              <a:gd name="connsiteY1" fmla="*/ 0 h 5191215"/>
              <a:gd name="connsiteX2" fmla="*/ 2445150 w 2445150"/>
              <a:gd name="connsiteY2" fmla="*/ 5191215 h 5191215"/>
              <a:gd name="connsiteX3" fmla="*/ 0 w 2445150"/>
              <a:gd name="connsiteY3" fmla="*/ 5191215 h 5191215"/>
            </a:gdLst>
            <a:ahLst/>
            <a:cxnLst>
              <a:cxn ang="0">
                <a:pos x="connsiteX0" y="connsiteY0"/>
              </a:cxn>
              <a:cxn ang="0">
                <a:pos x="connsiteX1" y="connsiteY1"/>
              </a:cxn>
              <a:cxn ang="0">
                <a:pos x="connsiteX2" y="connsiteY2"/>
              </a:cxn>
              <a:cxn ang="0">
                <a:pos x="connsiteX3" y="connsiteY3"/>
              </a:cxn>
            </a:cxnLst>
            <a:rect l="l" t="t" r="r" b="b"/>
            <a:pathLst>
              <a:path w="2445150" h="5191215">
                <a:moveTo>
                  <a:pt x="0" y="0"/>
                </a:moveTo>
                <a:lnTo>
                  <a:pt x="2445150" y="0"/>
                </a:lnTo>
                <a:lnTo>
                  <a:pt x="2445150" y="5191215"/>
                </a:lnTo>
                <a:lnTo>
                  <a:pt x="0" y="5191215"/>
                </a:lnTo>
                <a:close/>
              </a:path>
            </a:pathLst>
          </a:custGeom>
          <a:gradFill>
            <a:gsLst>
              <a:gs pos="0">
                <a:schemeClr val="accent5">
                  <a:lumMod val="20000"/>
                  <a:lumOff val="80000"/>
                </a:schemeClr>
              </a:gs>
              <a:gs pos="72000">
                <a:schemeClr val="accent5">
                  <a:lumMod val="40000"/>
                  <a:lumOff val="60000"/>
                </a:schemeClr>
              </a:gs>
            </a:gsLst>
            <a:lin ang="2700000" scaled="1"/>
          </a:gradFill>
        </p:spPr>
        <p:txBody>
          <a:bodyPr wrap="square" anchor="ctr">
            <a:noAutofit/>
          </a:bodyPr>
          <a:lstStyle>
            <a:lvl1pPr marL="0" indent="0" algn="ctr">
              <a:buNone/>
              <a:defRPr/>
            </a:lvl1pPr>
          </a:lstStyle>
          <a:p>
            <a:endParaRPr lang="en-US"/>
          </a:p>
        </p:txBody>
      </p:sp>
      <p:cxnSp>
        <p:nvCxnSpPr>
          <p:cNvPr id="8" name="Straight Connector 7">
            <a:extLst>
              <a:ext uri="{FF2B5EF4-FFF2-40B4-BE49-F238E27FC236}">
                <a16:creationId xmlns:a16="http://schemas.microsoft.com/office/drawing/2014/main" id="{F5552D79-A0ED-46F2-B952-9312641222F3}"/>
              </a:ext>
            </a:extLst>
          </p:cNvPr>
          <p:cNvCxnSpPr/>
          <p:nvPr userDrawn="1"/>
        </p:nvCxnSpPr>
        <p:spPr>
          <a:xfrm>
            <a:off x="6096000" y="957194"/>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5909552" y="172857"/>
            <a:ext cx="5977647" cy="701731"/>
          </a:xfrm>
        </p:spPr>
        <p:txBody>
          <a:bodyPr/>
          <a:lstStyle>
            <a:lvl1pPr>
              <a:defRPr/>
            </a:lvl1pPr>
          </a:lstStyle>
          <a:p>
            <a:r>
              <a:rPr lang="en-US"/>
              <a:t>SLIDE’S HEADER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r>
              <a:rPr lang="en-US"/>
              <a:t>Date TBD</a:t>
            </a: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DRAFT</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5909552" y="1031273"/>
            <a:ext cx="5977647"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Do your best to not exceed two lines.</a:t>
            </a:r>
          </a:p>
        </p:txBody>
      </p:sp>
      <p:pic>
        <p:nvPicPr>
          <p:cNvPr id="14" name="Picture 13">
            <a:extLst>
              <a:ext uri="{FF2B5EF4-FFF2-40B4-BE49-F238E27FC236}">
                <a16:creationId xmlns:a16="http://schemas.microsoft.com/office/drawing/2014/main" id="{53E600F2-CCE1-A04A-844C-94ED1EBEF42E}"/>
              </a:ext>
            </a:extLst>
          </p:cNvPr>
          <p:cNvPicPr>
            <a:picLocks noChangeAspect="1"/>
          </p:cNvPicPr>
          <p:nvPr userDrawn="1"/>
        </p:nvPicPr>
        <p:blipFill>
          <a:blip r:embed="rId2"/>
          <a:stretch>
            <a:fillRect/>
          </a:stretch>
        </p:blipFill>
        <p:spPr>
          <a:xfrm>
            <a:off x="10961359" y="5943023"/>
            <a:ext cx="677333" cy="677333"/>
          </a:xfrm>
          <a:prstGeom prst="rect">
            <a:avLst/>
          </a:prstGeom>
        </p:spPr>
      </p:pic>
    </p:spTree>
    <p:extLst>
      <p:ext uri="{BB962C8B-B14F-4D97-AF65-F5344CB8AC3E}">
        <p14:creationId xmlns:p14="http://schemas.microsoft.com/office/powerpoint/2010/main" val="122042411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Phone Mockup">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BB31B51-AFCD-49A3-8B3E-0CA88E8A75A1}"/>
              </a:ext>
            </a:extLst>
          </p:cNvPr>
          <p:cNvSpPr>
            <a:spLocks noGrp="1"/>
          </p:cNvSpPr>
          <p:nvPr>
            <p:ph type="pic" sz="quarter" idx="14"/>
          </p:nvPr>
        </p:nvSpPr>
        <p:spPr>
          <a:xfrm>
            <a:off x="4959658" y="2175029"/>
            <a:ext cx="2272684" cy="3947467"/>
          </a:xfrm>
          <a:custGeom>
            <a:avLst/>
            <a:gdLst>
              <a:gd name="connsiteX0" fmla="*/ 0 w 2272684"/>
              <a:gd name="connsiteY0" fmla="*/ 0 h 3947467"/>
              <a:gd name="connsiteX1" fmla="*/ 2272684 w 2272684"/>
              <a:gd name="connsiteY1" fmla="*/ 0 h 3947467"/>
              <a:gd name="connsiteX2" fmla="*/ 2272684 w 2272684"/>
              <a:gd name="connsiteY2" fmla="*/ 3947467 h 3947467"/>
              <a:gd name="connsiteX3" fmla="*/ 0 w 2272684"/>
              <a:gd name="connsiteY3" fmla="*/ 3947467 h 3947467"/>
            </a:gdLst>
            <a:ahLst/>
            <a:cxnLst>
              <a:cxn ang="0">
                <a:pos x="connsiteX0" y="connsiteY0"/>
              </a:cxn>
              <a:cxn ang="0">
                <a:pos x="connsiteX1" y="connsiteY1"/>
              </a:cxn>
              <a:cxn ang="0">
                <a:pos x="connsiteX2" y="connsiteY2"/>
              </a:cxn>
              <a:cxn ang="0">
                <a:pos x="connsiteX3" y="connsiteY3"/>
              </a:cxn>
            </a:cxnLst>
            <a:rect l="l" t="t" r="r" b="b"/>
            <a:pathLst>
              <a:path w="2272684" h="3947467">
                <a:moveTo>
                  <a:pt x="0" y="0"/>
                </a:moveTo>
                <a:lnTo>
                  <a:pt x="2272684" y="0"/>
                </a:lnTo>
                <a:lnTo>
                  <a:pt x="2272684" y="3947467"/>
                </a:lnTo>
                <a:lnTo>
                  <a:pt x="0" y="3947467"/>
                </a:lnTo>
                <a:close/>
              </a:path>
            </a:pathLst>
          </a:custGeom>
          <a:gradFill>
            <a:gsLst>
              <a:gs pos="0">
                <a:schemeClr val="accent5">
                  <a:lumMod val="20000"/>
                  <a:lumOff val="80000"/>
                </a:schemeClr>
              </a:gs>
              <a:gs pos="72000">
                <a:schemeClr val="accent5">
                  <a:lumMod val="40000"/>
                  <a:lumOff val="60000"/>
                </a:schemeClr>
              </a:gs>
            </a:gsLst>
            <a:lin ang="2700000" scaled="1"/>
          </a:gradFill>
        </p:spPr>
        <p:txBody>
          <a:bodyPr wrap="square" anchor="ctr">
            <a:noAutofit/>
          </a:bodyPr>
          <a:lstStyle>
            <a:lvl1pPr marL="0" indent="0" algn="ctr">
              <a:buNone/>
              <a:defRPr/>
            </a:lvl1pPr>
          </a:lstStyle>
          <a:p>
            <a:endParaRPr lang="en-US"/>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r>
              <a:rPr lang="en-US"/>
              <a:t>Date TBD</a:t>
            </a: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DRAFT</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Tree>
    <p:extLst>
      <p:ext uri="{BB962C8B-B14F-4D97-AF65-F5344CB8AC3E}">
        <p14:creationId xmlns:p14="http://schemas.microsoft.com/office/powerpoint/2010/main" val="346689470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0D0E11A-7F5C-4E96-8998-AD987DE24475}"/>
              </a:ext>
            </a:extLst>
          </p:cNvPr>
          <p:cNvGrpSpPr/>
          <p:nvPr userDrawn="1"/>
        </p:nvGrpSpPr>
        <p:grpSpPr>
          <a:xfrm>
            <a:off x="304801" y="6010184"/>
            <a:ext cx="10186050" cy="543012"/>
            <a:chOff x="304801" y="6010184"/>
            <a:chExt cx="10186050" cy="543012"/>
          </a:xfrm>
        </p:grpSpPr>
        <p:sp>
          <p:nvSpPr>
            <p:cNvPr id="11" name="Rectangle 10">
              <a:extLst>
                <a:ext uri="{FF2B5EF4-FFF2-40B4-BE49-F238E27FC236}">
                  <a16:creationId xmlns:a16="http://schemas.microsoft.com/office/drawing/2014/main" id="{401F514D-A034-4ACE-8846-11BD183E410A}"/>
                </a:ext>
              </a:extLst>
            </p:cNvPr>
            <p:cNvSpPr/>
            <p:nvPr userDrawn="1"/>
          </p:nvSpPr>
          <p:spPr>
            <a:xfrm>
              <a:off x="304801" y="6010184"/>
              <a:ext cx="10186050" cy="543012"/>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3" name="Straight Connector 12">
              <a:extLst>
                <a:ext uri="{FF2B5EF4-FFF2-40B4-BE49-F238E27FC236}">
                  <a16:creationId xmlns:a16="http://schemas.microsoft.com/office/drawing/2014/main" id="{C9728E8C-F714-42C9-A4A9-A62C8E7643CF}"/>
                </a:ext>
              </a:extLst>
            </p:cNvPr>
            <p:cNvCxnSpPr>
              <a:cxnSpLocks/>
            </p:cNvCxnSpPr>
            <p:nvPr userDrawn="1"/>
          </p:nvCxnSpPr>
          <p:spPr>
            <a:xfrm>
              <a:off x="9523015" y="6182478"/>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2" name="Date Placeholder 1">
            <a:extLst>
              <a:ext uri="{FF2B5EF4-FFF2-40B4-BE49-F238E27FC236}">
                <a16:creationId xmlns:a16="http://schemas.microsoft.com/office/drawing/2014/main" id="{541E0404-1886-4A51-A3DF-16EBBC2C6C7F}"/>
              </a:ext>
            </a:extLst>
          </p:cNvPr>
          <p:cNvSpPr>
            <a:spLocks noGrp="1"/>
          </p:cNvSpPr>
          <p:nvPr>
            <p:ph type="dt" sz="half" idx="10"/>
          </p:nvPr>
        </p:nvSpPr>
        <p:spPr/>
        <p:txBody>
          <a:bodyPr/>
          <a:lstStyle/>
          <a:p>
            <a:r>
              <a:rPr lang="en-US"/>
              <a:t>Date TBD</a:t>
            </a:r>
          </a:p>
        </p:txBody>
      </p:sp>
      <p:sp>
        <p:nvSpPr>
          <p:cNvPr id="3" name="Footer Placeholder 2">
            <a:extLst>
              <a:ext uri="{FF2B5EF4-FFF2-40B4-BE49-F238E27FC236}">
                <a16:creationId xmlns:a16="http://schemas.microsoft.com/office/drawing/2014/main" id="{45E7757F-229C-4082-AC04-8AFC6341E5EE}"/>
              </a:ext>
            </a:extLst>
          </p:cNvPr>
          <p:cNvSpPr>
            <a:spLocks noGrp="1"/>
          </p:cNvSpPr>
          <p:nvPr>
            <p:ph type="ftr" sz="quarter" idx="11"/>
          </p:nvPr>
        </p:nvSpPr>
        <p:spPr/>
        <p:txBody>
          <a:bodyPr/>
          <a:lstStyle/>
          <a:p>
            <a:r>
              <a:rPr lang="en-US"/>
              <a:t>DRAFT</a:t>
            </a:r>
          </a:p>
        </p:txBody>
      </p:sp>
      <p:sp>
        <p:nvSpPr>
          <p:cNvPr id="4" name="Slide Number Placeholder 3">
            <a:extLst>
              <a:ext uri="{FF2B5EF4-FFF2-40B4-BE49-F238E27FC236}">
                <a16:creationId xmlns:a16="http://schemas.microsoft.com/office/drawing/2014/main" id="{F0B9162F-D10A-44C6-8C5D-0D86283BB4E3}"/>
              </a:ext>
            </a:extLst>
          </p:cNvPr>
          <p:cNvSpPr>
            <a:spLocks noGrp="1"/>
          </p:cNvSpPr>
          <p:nvPr>
            <p:ph type="sldNum" sz="quarter" idx="12"/>
          </p:nvPr>
        </p:nvSpPr>
        <p:spPr/>
        <p:txBody>
          <a:bodyPr/>
          <a:lstStyle/>
          <a:p>
            <a:fld id="{F477D24C-55BC-4150-BC77-7526DE4131D6}" type="slidenum">
              <a:rPr lang="en-US" smtClean="0"/>
              <a:t>‹#›</a:t>
            </a:fld>
            <a:endParaRPr lang="en-US"/>
          </a:p>
        </p:txBody>
      </p:sp>
      <p:pic>
        <p:nvPicPr>
          <p:cNvPr id="15" name="Picture 14">
            <a:extLst>
              <a:ext uri="{FF2B5EF4-FFF2-40B4-BE49-F238E27FC236}">
                <a16:creationId xmlns:a16="http://schemas.microsoft.com/office/drawing/2014/main" id="{04727200-EBC4-CE47-ABD9-C47F9C906D3E}"/>
              </a:ext>
            </a:extLst>
          </p:cNvPr>
          <p:cNvPicPr>
            <a:picLocks noChangeAspect="1"/>
          </p:cNvPicPr>
          <p:nvPr userDrawn="1"/>
        </p:nvPicPr>
        <p:blipFill>
          <a:blip r:embed="rId2"/>
          <a:stretch>
            <a:fillRect/>
          </a:stretch>
        </p:blipFill>
        <p:spPr>
          <a:xfrm>
            <a:off x="10961359" y="5943023"/>
            <a:ext cx="677333" cy="677333"/>
          </a:xfrm>
          <a:prstGeom prst="rect">
            <a:avLst/>
          </a:prstGeom>
        </p:spPr>
      </p:pic>
    </p:spTree>
    <p:extLst>
      <p:ext uri="{BB962C8B-B14F-4D97-AF65-F5344CB8AC3E}">
        <p14:creationId xmlns:p14="http://schemas.microsoft.com/office/powerpoint/2010/main" val="428671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llet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r>
              <a:rPr lang="en-US"/>
              <a:t>Date TBD</a:t>
            </a: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DRAFT</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8" name="Text Placeholder 7">
            <a:extLst>
              <a:ext uri="{FF2B5EF4-FFF2-40B4-BE49-F238E27FC236}">
                <a16:creationId xmlns:a16="http://schemas.microsoft.com/office/drawing/2014/main" id="{B6A3415C-D4D1-40DF-AB43-2D88A58773C9}"/>
              </a:ext>
            </a:extLst>
          </p:cNvPr>
          <p:cNvSpPr>
            <a:spLocks noGrp="1"/>
          </p:cNvSpPr>
          <p:nvPr>
            <p:ph type="body" sz="quarter" idx="14"/>
          </p:nvPr>
        </p:nvSpPr>
        <p:spPr>
          <a:xfrm>
            <a:off x="304800" y="2085975"/>
            <a:ext cx="11582400" cy="37052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280900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s Bullet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r>
              <a:rPr lang="en-US"/>
              <a:t>Date TBD</a:t>
            </a: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DRAFT</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8" name="Text Placeholder 7">
            <a:extLst>
              <a:ext uri="{FF2B5EF4-FFF2-40B4-BE49-F238E27FC236}">
                <a16:creationId xmlns:a16="http://schemas.microsoft.com/office/drawing/2014/main" id="{B6A3415C-D4D1-40DF-AB43-2D88A58773C9}"/>
              </a:ext>
            </a:extLst>
          </p:cNvPr>
          <p:cNvSpPr>
            <a:spLocks noGrp="1"/>
          </p:cNvSpPr>
          <p:nvPr>
            <p:ph type="body" sz="quarter" idx="14"/>
          </p:nvPr>
        </p:nvSpPr>
        <p:spPr>
          <a:xfrm>
            <a:off x="304800" y="2085975"/>
            <a:ext cx="5543550" cy="37052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7">
            <a:extLst>
              <a:ext uri="{FF2B5EF4-FFF2-40B4-BE49-F238E27FC236}">
                <a16:creationId xmlns:a16="http://schemas.microsoft.com/office/drawing/2014/main" id="{94A30C68-45E3-466C-92E1-DBE369D97BB0}"/>
              </a:ext>
            </a:extLst>
          </p:cNvPr>
          <p:cNvSpPr>
            <a:spLocks noGrp="1"/>
          </p:cNvSpPr>
          <p:nvPr>
            <p:ph type="body" sz="quarter" idx="15"/>
          </p:nvPr>
        </p:nvSpPr>
        <p:spPr>
          <a:xfrm>
            <a:off x="6340602" y="2085975"/>
            <a:ext cx="5546598" cy="37052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580088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s and Image on the Righ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r>
              <a:rPr lang="en-US"/>
              <a:t>Date TBD</a:t>
            </a: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DRAFT</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8" name="Text Placeholder 7">
            <a:extLst>
              <a:ext uri="{FF2B5EF4-FFF2-40B4-BE49-F238E27FC236}">
                <a16:creationId xmlns:a16="http://schemas.microsoft.com/office/drawing/2014/main" id="{51E94711-1222-4A37-8026-D8C0D6ED4201}"/>
              </a:ext>
            </a:extLst>
          </p:cNvPr>
          <p:cNvSpPr>
            <a:spLocks noGrp="1"/>
          </p:cNvSpPr>
          <p:nvPr>
            <p:ph type="body" sz="quarter" idx="14"/>
          </p:nvPr>
        </p:nvSpPr>
        <p:spPr>
          <a:xfrm>
            <a:off x="304800" y="2087878"/>
            <a:ext cx="5483352" cy="370332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6096000" y="2085974"/>
            <a:ext cx="5791200" cy="370331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Tree>
    <p:extLst>
      <p:ext uri="{BB962C8B-B14F-4D97-AF65-F5344CB8AC3E}">
        <p14:creationId xmlns:p14="http://schemas.microsoft.com/office/powerpoint/2010/main" val="1770982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s and Image on the Righ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5483352" cy="701731"/>
          </a:xfrm>
        </p:spPr>
        <p:txBody>
          <a:bodyPr/>
          <a:lstStyle>
            <a:lvl1pPr>
              <a:defRPr/>
            </a:lvl1pPr>
          </a:lstStyle>
          <a:p>
            <a:r>
              <a:rPr lang="en-US"/>
              <a:t>SLIDE’S HEADING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r>
              <a:rPr lang="en-US"/>
              <a:t>Date TBD</a:t>
            </a: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DRAFT</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5483352"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Do your best to not exceed two lines.</a:t>
            </a:r>
          </a:p>
        </p:txBody>
      </p:sp>
      <p:sp>
        <p:nvSpPr>
          <p:cNvPr id="8" name="Text Placeholder 7">
            <a:extLst>
              <a:ext uri="{FF2B5EF4-FFF2-40B4-BE49-F238E27FC236}">
                <a16:creationId xmlns:a16="http://schemas.microsoft.com/office/drawing/2014/main" id="{51E94711-1222-4A37-8026-D8C0D6ED4201}"/>
              </a:ext>
            </a:extLst>
          </p:cNvPr>
          <p:cNvSpPr>
            <a:spLocks noGrp="1"/>
          </p:cNvSpPr>
          <p:nvPr>
            <p:ph type="body" sz="quarter" idx="14"/>
          </p:nvPr>
        </p:nvSpPr>
        <p:spPr>
          <a:xfrm>
            <a:off x="304800" y="2087878"/>
            <a:ext cx="5483352" cy="370332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6099048" y="304800"/>
            <a:ext cx="5788152" cy="5486397"/>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Tree>
    <p:extLst>
      <p:ext uri="{BB962C8B-B14F-4D97-AF65-F5344CB8AC3E}">
        <p14:creationId xmlns:p14="http://schemas.microsoft.com/office/powerpoint/2010/main" val="17602818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s and Image on the Right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609909C-F8EB-4588-A2C4-BCA7B7D97A6C}"/>
              </a:ext>
            </a:extLst>
          </p:cNvPr>
          <p:cNvSpPr/>
          <p:nvPr userDrawn="1"/>
        </p:nvSpPr>
        <p:spPr>
          <a:xfrm>
            <a:off x="304800" y="304800"/>
            <a:ext cx="5791200" cy="54863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r>
              <a:rPr lang="en-US"/>
              <a:t>Date TBD</a:t>
            </a: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DRAFT</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782574" y="724109"/>
            <a:ext cx="4736236" cy="1233952"/>
          </a:xfrm>
        </p:spPr>
        <p:txBody>
          <a:bodyPr>
            <a:noAutofit/>
          </a:bodyPr>
          <a:lstStyle>
            <a:lvl1pPr marL="0" indent="0">
              <a:buNone/>
              <a:defRPr sz="2100">
                <a:solidFill>
                  <a:schemeClr val="bg1"/>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Use this box to bring in a key takeaway or summary into your slide. Do your best to keep things in three lines or less.</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6099048" y="304800"/>
            <a:ext cx="5788152" cy="5486397"/>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Tree>
    <p:extLst>
      <p:ext uri="{BB962C8B-B14F-4D97-AF65-F5344CB8AC3E}">
        <p14:creationId xmlns:p14="http://schemas.microsoft.com/office/powerpoint/2010/main" val="26602641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s and Image on the Lef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r>
              <a:rPr lang="en-US"/>
              <a:t>Date TBD</a:t>
            </a: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DRAFT</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8" name="Text Placeholder 7">
            <a:extLst>
              <a:ext uri="{FF2B5EF4-FFF2-40B4-BE49-F238E27FC236}">
                <a16:creationId xmlns:a16="http://schemas.microsoft.com/office/drawing/2014/main" id="{51E94711-1222-4A37-8026-D8C0D6ED4201}"/>
              </a:ext>
            </a:extLst>
          </p:cNvPr>
          <p:cNvSpPr>
            <a:spLocks noGrp="1"/>
          </p:cNvSpPr>
          <p:nvPr>
            <p:ph type="body" sz="quarter" idx="14"/>
          </p:nvPr>
        </p:nvSpPr>
        <p:spPr>
          <a:xfrm>
            <a:off x="6400800" y="2087878"/>
            <a:ext cx="5486400" cy="370332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304800" y="2085974"/>
            <a:ext cx="5791200" cy="370331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Tree>
    <p:extLst>
      <p:ext uri="{BB962C8B-B14F-4D97-AF65-F5344CB8AC3E}">
        <p14:creationId xmlns:p14="http://schemas.microsoft.com/office/powerpoint/2010/main" val="34435023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exts and Image on the Left 2">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D344127-2D10-462E-BD53-FC4DACEC688C}"/>
              </a:ext>
            </a:extLst>
          </p:cNvPr>
          <p:cNvCxnSpPr/>
          <p:nvPr userDrawn="1"/>
        </p:nvCxnSpPr>
        <p:spPr>
          <a:xfrm>
            <a:off x="6483166" y="957194"/>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610A1710-2726-42C6-9D81-4D6BCAD745D9}"/>
              </a:ext>
            </a:extLst>
          </p:cNvPr>
          <p:cNvGrpSpPr/>
          <p:nvPr userDrawn="1"/>
        </p:nvGrpSpPr>
        <p:grpSpPr>
          <a:xfrm>
            <a:off x="304801" y="6126480"/>
            <a:ext cx="11582400" cy="426715"/>
            <a:chOff x="304801" y="6126480"/>
            <a:chExt cx="11582400" cy="426715"/>
          </a:xfrm>
        </p:grpSpPr>
        <p:sp>
          <p:nvSpPr>
            <p:cNvPr id="12" name="Rectangle 11">
              <a:extLst>
                <a:ext uri="{FF2B5EF4-FFF2-40B4-BE49-F238E27FC236}">
                  <a16:creationId xmlns:a16="http://schemas.microsoft.com/office/drawing/2014/main" id="{1778BDDE-986F-4E53-9F4F-0E8AFFCA9FFC}"/>
                </a:ext>
              </a:extLst>
            </p:cNvPr>
            <p:cNvSpPr/>
            <p:nvPr userDrawn="1"/>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Graphic 12">
              <a:extLst>
                <a:ext uri="{FF2B5EF4-FFF2-40B4-BE49-F238E27FC236}">
                  <a16:creationId xmlns:a16="http://schemas.microsoft.com/office/drawing/2014/main" id="{4BFC099E-3311-47EC-B4B5-CAC92C1104C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18536" y="6181797"/>
              <a:ext cx="744012" cy="316080"/>
            </a:xfrm>
            <a:prstGeom prst="rect">
              <a:avLst/>
            </a:prstGeom>
          </p:spPr>
        </p:pic>
        <p:cxnSp>
          <p:nvCxnSpPr>
            <p:cNvPr id="14" name="Straight Connector 13">
              <a:extLst>
                <a:ext uri="{FF2B5EF4-FFF2-40B4-BE49-F238E27FC236}">
                  <a16:creationId xmlns:a16="http://schemas.microsoft.com/office/drawing/2014/main" id="{7BFA5F38-50D2-4299-B38B-16FB0FA52D34}"/>
                </a:ext>
              </a:extLst>
            </p:cNvPr>
            <p:cNvCxnSpPr>
              <a:cxnSpLocks/>
            </p:cNvCxnSpPr>
            <p:nvPr userDrawn="1"/>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92E05C0-3DDB-47CE-B607-9C4D6D20A0B8}"/>
                </a:ext>
              </a:extLst>
            </p:cNvPr>
            <p:cNvCxnSpPr>
              <a:cxnSpLocks/>
            </p:cNvCxnSpPr>
            <p:nvPr userDrawn="1"/>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6400798" y="172857"/>
            <a:ext cx="5486401" cy="701731"/>
          </a:xfrm>
        </p:spPr>
        <p:txBody>
          <a:bodyPr/>
          <a:lstStyle/>
          <a:p>
            <a:r>
              <a:rPr lang="en-US"/>
              <a:t>SLIDE’S HEADING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r>
              <a:rPr lang="en-US"/>
              <a:t>Date TBD</a:t>
            </a: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DRAFT</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6400798" y="1031273"/>
            <a:ext cx="5486401"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Do your best to not exceed two lines.</a:t>
            </a:r>
          </a:p>
        </p:txBody>
      </p:sp>
      <p:sp>
        <p:nvSpPr>
          <p:cNvPr id="8" name="Text Placeholder 7">
            <a:extLst>
              <a:ext uri="{FF2B5EF4-FFF2-40B4-BE49-F238E27FC236}">
                <a16:creationId xmlns:a16="http://schemas.microsoft.com/office/drawing/2014/main" id="{51E94711-1222-4A37-8026-D8C0D6ED4201}"/>
              </a:ext>
            </a:extLst>
          </p:cNvPr>
          <p:cNvSpPr>
            <a:spLocks noGrp="1"/>
          </p:cNvSpPr>
          <p:nvPr>
            <p:ph type="body" sz="quarter" idx="14"/>
          </p:nvPr>
        </p:nvSpPr>
        <p:spPr>
          <a:xfrm>
            <a:off x="6400800" y="2087878"/>
            <a:ext cx="5486400" cy="370332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304800" y="304805"/>
            <a:ext cx="5788152" cy="5490492"/>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Tree>
    <p:extLst>
      <p:ext uri="{BB962C8B-B14F-4D97-AF65-F5344CB8AC3E}">
        <p14:creationId xmlns:p14="http://schemas.microsoft.com/office/powerpoint/2010/main" val="41656978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exts and Image on the Left 3">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D344127-2D10-462E-BD53-FC4DACEC688C}"/>
              </a:ext>
            </a:extLst>
          </p:cNvPr>
          <p:cNvCxnSpPr/>
          <p:nvPr userDrawn="1"/>
        </p:nvCxnSpPr>
        <p:spPr>
          <a:xfrm>
            <a:off x="6483166" y="957194"/>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610A1710-2726-42C6-9D81-4D6BCAD745D9}"/>
              </a:ext>
            </a:extLst>
          </p:cNvPr>
          <p:cNvGrpSpPr/>
          <p:nvPr userDrawn="1"/>
        </p:nvGrpSpPr>
        <p:grpSpPr>
          <a:xfrm>
            <a:off x="304801" y="6126480"/>
            <a:ext cx="11582400" cy="426715"/>
            <a:chOff x="304801" y="6126480"/>
            <a:chExt cx="11582400" cy="426715"/>
          </a:xfrm>
        </p:grpSpPr>
        <p:sp>
          <p:nvSpPr>
            <p:cNvPr id="12" name="Rectangle 11">
              <a:extLst>
                <a:ext uri="{FF2B5EF4-FFF2-40B4-BE49-F238E27FC236}">
                  <a16:creationId xmlns:a16="http://schemas.microsoft.com/office/drawing/2014/main" id="{1778BDDE-986F-4E53-9F4F-0E8AFFCA9FFC}"/>
                </a:ext>
              </a:extLst>
            </p:cNvPr>
            <p:cNvSpPr/>
            <p:nvPr userDrawn="1"/>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Graphic 12">
              <a:extLst>
                <a:ext uri="{FF2B5EF4-FFF2-40B4-BE49-F238E27FC236}">
                  <a16:creationId xmlns:a16="http://schemas.microsoft.com/office/drawing/2014/main" id="{4BFC099E-3311-47EC-B4B5-CAC92C1104C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18536" y="6181797"/>
              <a:ext cx="744012" cy="316080"/>
            </a:xfrm>
            <a:prstGeom prst="rect">
              <a:avLst/>
            </a:prstGeom>
          </p:spPr>
        </p:pic>
        <p:cxnSp>
          <p:nvCxnSpPr>
            <p:cNvPr id="14" name="Straight Connector 13">
              <a:extLst>
                <a:ext uri="{FF2B5EF4-FFF2-40B4-BE49-F238E27FC236}">
                  <a16:creationId xmlns:a16="http://schemas.microsoft.com/office/drawing/2014/main" id="{7BFA5F38-50D2-4299-B38B-16FB0FA52D34}"/>
                </a:ext>
              </a:extLst>
            </p:cNvPr>
            <p:cNvCxnSpPr>
              <a:cxnSpLocks/>
            </p:cNvCxnSpPr>
            <p:nvPr userDrawn="1"/>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92E05C0-3DDB-47CE-B607-9C4D6D20A0B8}"/>
                </a:ext>
              </a:extLst>
            </p:cNvPr>
            <p:cNvCxnSpPr>
              <a:cxnSpLocks/>
            </p:cNvCxnSpPr>
            <p:nvPr userDrawn="1"/>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6400798" y="172857"/>
            <a:ext cx="5486401" cy="701731"/>
          </a:xfrm>
        </p:spPr>
        <p:txBody>
          <a:bodyPr/>
          <a:lstStyle/>
          <a:p>
            <a:r>
              <a:rPr lang="en-US"/>
              <a:t>SLIDE’S HEADING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r>
              <a:rPr lang="en-US"/>
              <a:t>Date TBD</a:t>
            </a: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DRAFT</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6400798" y="1031273"/>
            <a:ext cx="5486401"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Do your best to not exceed two lines.</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304800" y="304805"/>
            <a:ext cx="5788152" cy="5490492"/>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Tree>
    <p:extLst>
      <p:ext uri="{BB962C8B-B14F-4D97-AF65-F5344CB8AC3E}">
        <p14:creationId xmlns:p14="http://schemas.microsoft.com/office/powerpoint/2010/main" val="34316853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Image on the Right">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D344127-2D10-462E-BD53-FC4DACEC688C}"/>
              </a:ext>
            </a:extLst>
          </p:cNvPr>
          <p:cNvCxnSpPr/>
          <p:nvPr userDrawn="1"/>
        </p:nvCxnSpPr>
        <p:spPr>
          <a:xfrm>
            <a:off x="387168" y="957194"/>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610A1710-2726-42C6-9D81-4D6BCAD745D9}"/>
              </a:ext>
            </a:extLst>
          </p:cNvPr>
          <p:cNvGrpSpPr/>
          <p:nvPr userDrawn="1"/>
        </p:nvGrpSpPr>
        <p:grpSpPr>
          <a:xfrm>
            <a:off x="304801" y="6126480"/>
            <a:ext cx="11582400" cy="426715"/>
            <a:chOff x="304801" y="6126480"/>
            <a:chExt cx="11582400" cy="426715"/>
          </a:xfrm>
        </p:grpSpPr>
        <p:sp>
          <p:nvSpPr>
            <p:cNvPr id="12" name="Rectangle 11">
              <a:extLst>
                <a:ext uri="{FF2B5EF4-FFF2-40B4-BE49-F238E27FC236}">
                  <a16:creationId xmlns:a16="http://schemas.microsoft.com/office/drawing/2014/main" id="{1778BDDE-986F-4E53-9F4F-0E8AFFCA9FFC}"/>
                </a:ext>
              </a:extLst>
            </p:cNvPr>
            <p:cNvSpPr/>
            <p:nvPr userDrawn="1"/>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Graphic 12">
              <a:extLst>
                <a:ext uri="{FF2B5EF4-FFF2-40B4-BE49-F238E27FC236}">
                  <a16:creationId xmlns:a16="http://schemas.microsoft.com/office/drawing/2014/main" id="{4BFC099E-3311-47EC-B4B5-CAC92C1104C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18536" y="6181797"/>
              <a:ext cx="744012" cy="316080"/>
            </a:xfrm>
            <a:prstGeom prst="rect">
              <a:avLst/>
            </a:prstGeom>
          </p:spPr>
        </p:pic>
        <p:cxnSp>
          <p:nvCxnSpPr>
            <p:cNvPr id="14" name="Straight Connector 13">
              <a:extLst>
                <a:ext uri="{FF2B5EF4-FFF2-40B4-BE49-F238E27FC236}">
                  <a16:creationId xmlns:a16="http://schemas.microsoft.com/office/drawing/2014/main" id="{7BFA5F38-50D2-4299-B38B-16FB0FA52D34}"/>
                </a:ext>
              </a:extLst>
            </p:cNvPr>
            <p:cNvCxnSpPr>
              <a:cxnSpLocks/>
            </p:cNvCxnSpPr>
            <p:nvPr userDrawn="1"/>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92E05C0-3DDB-47CE-B607-9C4D6D20A0B8}"/>
                </a:ext>
              </a:extLst>
            </p:cNvPr>
            <p:cNvCxnSpPr>
              <a:cxnSpLocks/>
            </p:cNvCxnSpPr>
            <p:nvPr userDrawn="1"/>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5486401" cy="701731"/>
          </a:xfrm>
        </p:spPr>
        <p:txBody>
          <a:bodyPr/>
          <a:lstStyle/>
          <a:p>
            <a:r>
              <a:rPr lang="en-US"/>
              <a:t>SLIDE’S HEADING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r>
              <a:rPr lang="en-US"/>
              <a:t>Date TBD</a:t>
            </a: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DRAFT</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5486401"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Do your best to not exceed two lines.</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6099048" y="304805"/>
            <a:ext cx="5788152" cy="5490492"/>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Tree>
    <p:extLst>
      <p:ext uri="{BB962C8B-B14F-4D97-AF65-F5344CB8AC3E}">
        <p14:creationId xmlns:p14="http://schemas.microsoft.com/office/powerpoint/2010/main" val="1230897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25E961FD-291E-4942-B84C-5A716FDD4302}"/>
              </a:ext>
            </a:extLst>
          </p:cNvPr>
          <p:cNvSpPr>
            <a:spLocks noGrp="1"/>
          </p:cNvSpPr>
          <p:nvPr>
            <p:ph type="pic" sz="quarter" idx="13"/>
          </p:nvPr>
        </p:nvSpPr>
        <p:spPr>
          <a:xfrm>
            <a:off x="304800" y="304799"/>
            <a:ext cx="11572875" cy="3538728"/>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a:lstStyle>
            <a:lvl1pPr marL="0" indent="0">
              <a:buNone/>
              <a:defRPr/>
            </a:lvl1pPr>
          </a:lstStyle>
          <a:p>
            <a:endParaRPr lang="en-US"/>
          </a:p>
        </p:txBody>
      </p:sp>
      <p:sp>
        <p:nvSpPr>
          <p:cNvPr id="13" name="Прямоугольник 2">
            <a:extLst>
              <a:ext uri="{FF2B5EF4-FFF2-40B4-BE49-F238E27FC236}">
                <a16:creationId xmlns:a16="http://schemas.microsoft.com/office/drawing/2014/main" id="{B7877920-6C8D-4802-81F7-DCDE19AEA2A6}"/>
              </a:ext>
            </a:extLst>
          </p:cNvPr>
          <p:cNvSpPr/>
          <p:nvPr userDrawn="1"/>
        </p:nvSpPr>
        <p:spPr>
          <a:xfrm>
            <a:off x="2992323" y="4159116"/>
            <a:ext cx="8899100" cy="2386744"/>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Прямоугольник 11">
            <a:extLst>
              <a:ext uri="{FF2B5EF4-FFF2-40B4-BE49-F238E27FC236}">
                <a16:creationId xmlns:a16="http://schemas.microsoft.com/office/drawing/2014/main" id="{AC6E8A01-1018-4AFE-A229-B735D9B018CB}"/>
              </a:ext>
            </a:extLst>
          </p:cNvPr>
          <p:cNvSpPr/>
          <p:nvPr userDrawn="1"/>
        </p:nvSpPr>
        <p:spPr>
          <a:xfrm>
            <a:off x="304800" y="4159116"/>
            <a:ext cx="2351843" cy="2386744"/>
          </a:xfrm>
          <a:prstGeom prst="rect">
            <a:avLst/>
          </a:prstGeom>
          <a:solidFill>
            <a:srgbClr val="8FB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Graphic 14">
            <a:extLst>
              <a:ext uri="{FF2B5EF4-FFF2-40B4-BE49-F238E27FC236}">
                <a16:creationId xmlns:a16="http://schemas.microsoft.com/office/drawing/2014/main" id="{3665694F-8DF2-4937-B609-8F95E258987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81602" y="5097963"/>
            <a:ext cx="1198238" cy="509050"/>
          </a:xfrm>
          <a:prstGeom prst="rect">
            <a:avLst/>
          </a:prstGeom>
        </p:spPr>
      </p:pic>
      <p:cxnSp>
        <p:nvCxnSpPr>
          <p:cNvPr id="19" name="Straight Connector 18">
            <a:extLst>
              <a:ext uri="{FF2B5EF4-FFF2-40B4-BE49-F238E27FC236}">
                <a16:creationId xmlns:a16="http://schemas.microsoft.com/office/drawing/2014/main" id="{7C450DC8-B6F7-403F-8C0C-54545608D944}"/>
              </a:ext>
            </a:extLst>
          </p:cNvPr>
          <p:cNvCxnSpPr/>
          <p:nvPr userDrawn="1"/>
        </p:nvCxnSpPr>
        <p:spPr>
          <a:xfrm>
            <a:off x="3417994" y="5249772"/>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5534C59-34ED-4253-B5D0-0B6A3FABBF6D}"/>
              </a:ext>
            </a:extLst>
          </p:cNvPr>
          <p:cNvSpPr>
            <a:spLocks noGrp="1"/>
          </p:cNvSpPr>
          <p:nvPr>
            <p:ph type="ctrTitle" hasCustomPrompt="1"/>
          </p:nvPr>
        </p:nvSpPr>
        <p:spPr>
          <a:xfrm>
            <a:off x="3310340" y="4399360"/>
            <a:ext cx="8266176" cy="701731"/>
          </a:xfrm>
        </p:spPr>
        <p:txBody>
          <a:bodyPr anchor="t"/>
          <a:lstStyle>
            <a:lvl1pPr algn="l">
              <a:defRPr sz="4400">
                <a:solidFill>
                  <a:schemeClr val="bg1"/>
                </a:solidFill>
              </a:defRPr>
            </a:lvl1pPr>
          </a:lstStyle>
          <a:p>
            <a:r>
              <a:rPr lang="en-US"/>
              <a:t>YOUR DECK’S TITLE GOES HERE</a:t>
            </a:r>
          </a:p>
        </p:txBody>
      </p:sp>
      <p:sp>
        <p:nvSpPr>
          <p:cNvPr id="3" name="Subtitle 2">
            <a:extLst>
              <a:ext uri="{FF2B5EF4-FFF2-40B4-BE49-F238E27FC236}">
                <a16:creationId xmlns:a16="http://schemas.microsoft.com/office/drawing/2014/main" id="{1455C329-DC2F-488E-861C-64EAB89C8320}"/>
              </a:ext>
            </a:extLst>
          </p:cNvPr>
          <p:cNvSpPr>
            <a:spLocks noGrp="1"/>
          </p:cNvSpPr>
          <p:nvPr>
            <p:ph type="subTitle" idx="1" hasCustomPrompt="1"/>
          </p:nvPr>
        </p:nvSpPr>
        <p:spPr>
          <a:xfrm>
            <a:off x="3310340" y="5332289"/>
            <a:ext cx="8266176" cy="1069848"/>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Your Deck’s sub-title goes here. Just make sure it doesn’t exceed two lines!</a:t>
            </a:r>
          </a:p>
        </p:txBody>
      </p:sp>
    </p:spTree>
    <p:extLst>
      <p:ext uri="{BB962C8B-B14F-4D97-AF65-F5344CB8AC3E}">
        <p14:creationId xmlns:p14="http://schemas.microsoft.com/office/powerpoint/2010/main" val="30875294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Placeholder – Full Slide">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04996E4A-DE6D-42BD-BB7B-03B57C742AC7}"/>
              </a:ext>
            </a:extLst>
          </p:cNvPr>
          <p:cNvSpPr>
            <a:spLocks noGrp="1"/>
          </p:cNvSpPr>
          <p:nvPr>
            <p:ph sz="quarter" idx="16" hasCustomPrompt="1"/>
          </p:nvPr>
        </p:nvSpPr>
        <p:spPr>
          <a:xfrm>
            <a:off x="304800" y="2085975"/>
            <a:ext cx="11582400" cy="3703318"/>
          </a:xfrm>
          <a:gradFill>
            <a:gsLst>
              <a:gs pos="0">
                <a:schemeClr val="accent5">
                  <a:lumMod val="20000"/>
                  <a:lumOff val="80000"/>
                </a:schemeClr>
              </a:gs>
              <a:gs pos="72000">
                <a:schemeClr val="accent5">
                  <a:lumMod val="40000"/>
                  <a:lumOff val="60000"/>
                </a:schemeClr>
              </a:gs>
            </a:gsLst>
            <a:lin ang="2700000" scaled="1"/>
          </a:gradFill>
        </p:spPr>
        <p:txBody>
          <a:bodyPr/>
          <a:lstStyle>
            <a:lvl1pPr marL="0" indent="0" algn="ctr">
              <a:buNone/>
              <a:defRPr/>
            </a:lvl1pPr>
          </a:lstStyle>
          <a:p>
            <a:pPr lvl="0"/>
            <a:r>
              <a:rPr lang="en-US"/>
              <a:t>Click on the icons below to bring in a table, chart, smart art graphic, picture, web element, or video!</a:t>
            </a:r>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r>
              <a:rPr lang="en-US"/>
              <a:t>Date TBD</a:t>
            </a: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DRAFT</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marR="0" indent="0" algn="l" defTabSz="914400" rtl="0" eaLnBrk="1" fontAlgn="auto" latinLnBrk="0" hangingPunct="1">
              <a:lnSpc>
                <a:spcPct val="123000"/>
              </a:lnSpc>
              <a:spcBef>
                <a:spcPts val="600"/>
              </a:spcBef>
              <a:spcAft>
                <a:spcPts val="600"/>
              </a:spcAft>
              <a:buClr>
                <a:schemeClr val="accent1"/>
              </a:buClr>
              <a:buSzTx/>
              <a:buFont typeface="Arial" panose="020B0604020202020204" pitchFamily="34" charset="0"/>
              <a:buNone/>
              <a:tabLst/>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Tree>
    <p:extLst>
      <p:ext uri="{BB962C8B-B14F-4D97-AF65-F5344CB8AC3E}">
        <p14:creationId xmlns:p14="http://schemas.microsoft.com/office/powerpoint/2010/main" val="25224701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Placeholder – Right Commentary Box">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04996E4A-DE6D-42BD-BB7B-03B57C742AC7}"/>
              </a:ext>
            </a:extLst>
          </p:cNvPr>
          <p:cNvSpPr>
            <a:spLocks noGrp="1"/>
          </p:cNvSpPr>
          <p:nvPr>
            <p:ph sz="quarter" idx="16" hasCustomPrompt="1"/>
          </p:nvPr>
        </p:nvSpPr>
        <p:spPr>
          <a:xfrm>
            <a:off x="304801" y="2085975"/>
            <a:ext cx="6335696" cy="3703318"/>
          </a:xfrm>
          <a:gradFill>
            <a:gsLst>
              <a:gs pos="0">
                <a:schemeClr val="accent5">
                  <a:lumMod val="20000"/>
                  <a:lumOff val="80000"/>
                </a:schemeClr>
              </a:gs>
              <a:gs pos="72000">
                <a:schemeClr val="accent5">
                  <a:lumMod val="40000"/>
                  <a:lumOff val="60000"/>
                </a:schemeClr>
              </a:gs>
            </a:gsLst>
            <a:lin ang="2700000" scaled="1"/>
          </a:gradFill>
        </p:spPr>
        <p:txBody>
          <a:bodyPr/>
          <a:lstStyle>
            <a:lvl1pPr marL="0" indent="0" algn="ctr">
              <a:buNone/>
              <a:defRPr/>
            </a:lvl1pPr>
          </a:lstStyle>
          <a:p>
            <a:pPr lvl="0"/>
            <a:r>
              <a:rPr lang="en-US"/>
              <a:t>Click on the icons below to bring in a table, chart, smart art graphic, picture, web element, or video!</a:t>
            </a:r>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r>
              <a:rPr lang="en-US"/>
              <a:t>Date TBD</a:t>
            </a: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DRAFT</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7" name="Text Placeholder 6">
            <a:extLst>
              <a:ext uri="{FF2B5EF4-FFF2-40B4-BE49-F238E27FC236}">
                <a16:creationId xmlns:a16="http://schemas.microsoft.com/office/drawing/2014/main" id="{782DA860-E44E-4BDF-8956-F8CFA5C41734}"/>
              </a:ext>
            </a:extLst>
          </p:cNvPr>
          <p:cNvSpPr>
            <a:spLocks noGrp="1"/>
          </p:cNvSpPr>
          <p:nvPr>
            <p:ph type="body" sz="quarter" idx="17"/>
          </p:nvPr>
        </p:nvSpPr>
        <p:spPr>
          <a:xfrm>
            <a:off x="7149483" y="2261138"/>
            <a:ext cx="4533532" cy="335299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766069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Placeholder – Left Commentary Box">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04996E4A-DE6D-42BD-BB7B-03B57C742AC7}"/>
              </a:ext>
            </a:extLst>
          </p:cNvPr>
          <p:cNvSpPr>
            <a:spLocks noGrp="1"/>
          </p:cNvSpPr>
          <p:nvPr>
            <p:ph sz="quarter" idx="16" hasCustomPrompt="1"/>
          </p:nvPr>
        </p:nvSpPr>
        <p:spPr>
          <a:xfrm>
            <a:off x="5551504" y="2085975"/>
            <a:ext cx="6335696" cy="3703318"/>
          </a:xfrm>
          <a:gradFill>
            <a:gsLst>
              <a:gs pos="0">
                <a:schemeClr val="accent5">
                  <a:lumMod val="20000"/>
                  <a:lumOff val="80000"/>
                </a:schemeClr>
              </a:gs>
              <a:gs pos="72000">
                <a:schemeClr val="accent5">
                  <a:lumMod val="40000"/>
                  <a:lumOff val="60000"/>
                </a:schemeClr>
              </a:gs>
            </a:gsLst>
            <a:lin ang="2700000" scaled="1"/>
          </a:gradFill>
        </p:spPr>
        <p:txBody>
          <a:bodyPr/>
          <a:lstStyle>
            <a:lvl1pPr marL="0" indent="0" algn="ctr">
              <a:buNone/>
              <a:defRPr/>
            </a:lvl1pPr>
          </a:lstStyle>
          <a:p>
            <a:pPr lvl="0"/>
            <a:r>
              <a:rPr lang="en-US"/>
              <a:t>Click on the icons below to bring in a table, chart, smart art graphic, picture, web element, or video!</a:t>
            </a:r>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r>
              <a:rPr lang="en-US"/>
              <a:t>Date TBD</a:t>
            </a: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DRAFT</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7" name="Text Placeholder 6">
            <a:extLst>
              <a:ext uri="{FF2B5EF4-FFF2-40B4-BE49-F238E27FC236}">
                <a16:creationId xmlns:a16="http://schemas.microsoft.com/office/drawing/2014/main" id="{782DA860-E44E-4BDF-8956-F8CFA5C41734}"/>
              </a:ext>
            </a:extLst>
          </p:cNvPr>
          <p:cNvSpPr>
            <a:spLocks noGrp="1"/>
          </p:cNvSpPr>
          <p:nvPr>
            <p:ph type="body" sz="quarter" idx="17"/>
          </p:nvPr>
        </p:nvSpPr>
        <p:spPr>
          <a:xfrm>
            <a:off x="476320" y="2261138"/>
            <a:ext cx="4533532" cy="335299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085801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ree Topics and Right Image">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04996E4A-DE6D-42BD-BB7B-03B57C742AC7}"/>
              </a:ext>
            </a:extLst>
          </p:cNvPr>
          <p:cNvSpPr>
            <a:spLocks noGrp="1"/>
          </p:cNvSpPr>
          <p:nvPr>
            <p:ph sz="quarter" idx="16" hasCustomPrompt="1"/>
          </p:nvPr>
        </p:nvSpPr>
        <p:spPr>
          <a:xfrm>
            <a:off x="7608162" y="2085975"/>
            <a:ext cx="4279037" cy="3703318"/>
          </a:xfrm>
          <a:gradFill>
            <a:gsLst>
              <a:gs pos="0">
                <a:schemeClr val="accent5">
                  <a:lumMod val="20000"/>
                  <a:lumOff val="80000"/>
                </a:schemeClr>
              </a:gs>
              <a:gs pos="72000">
                <a:schemeClr val="accent5">
                  <a:lumMod val="40000"/>
                  <a:lumOff val="60000"/>
                </a:schemeClr>
              </a:gs>
            </a:gsLst>
            <a:lin ang="2700000" scaled="1"/>
          </a:gradFill>
        </p:spPr>
        <p:txBody>
          <a:bodyPr/>
          <a:lstStyle>
            <a:lvl1pPr marL="0" indent="0" algn="ctr">
              <a:buNone/>
              <a:defRPr/>
            </a:lvl1pPr>
          </a:lstStyle>
          <a:p>
            <a:pPr lvl="0"/>
            <a:r>
              <a:rPr lang="en-US"/>
              <a:t>Click on the icons below to bring in a table, chart, smart art graphic, picture, web element, or video!</a:t>
            </a:r>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r>
              <a:rPr lang="en-US"/>
              <a:t>Date TBD</a:t>
            </a: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DRAFT</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Tree>
    <p:extLst>
      <p:ext uri="{BB962C8B-B14F-4D97-AF65-F5344CB8AC3E}">
        <p14:creationId xmlns:p14="http://schemas.microsoft.com/office/powerpoint/2010/main" val="6399285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ig Image Top Center 1">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0" y="0"/>
            <a:ext cx="12192000" cy="411923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299556"/>
            <a:ext cx="11582400" cy="701731"/>
          </a:xfrm>
        </p:spPr>
        <p:txBody>
          <a:bodyPr/>
          <a:lstStyle>
            <a:lvl1pPr algn="ctr">
              <a:defRPr>
                <a:solidFill>
                  <a:schemeClr val="bg1"/>
                </a:solidFill>
              </a:defRPr>
            </a:lvl1p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r>
              <a:rPr lang="en-US"/>
              <a:t>Date TBD</a:t>
            </a: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DRAFT</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1307101" y="2157972"/>
            <a:ext cx="9574750" cy="850392"/>
          </a:xfrm>
        </p:spPr>
        <p:txBody>
          <a:bodyPr>
            <a:noAutofit/>
          </a:bodyPr>
          <a:lstStyle>
            <a:lvl1pPr marL="0" indent="0" algn="ctr">
              <a:buNone/>
              <a:defRPr sz="2100">
                <a:solidFill>
                  <a:schemeClr val="bg1"/>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8" name="Text Placeholder 7">
            <a:extLst>
              <a:ext uri="{FF2B5EF4-FFF2-40B4-BE49-F238E27FC236}">
                <a16:creationId xmlns:a16="http://schemas.microsoft.com/office/drawing/2014/main" id="{51E94711-1222-4A37-8026-D8C0D6ED4201}"/>
              </a:ext>
            </a:extLst>
          </p:cNvPr>
          <p:cNvSpPr>
            <a:spLocks noGrp="1"/>
          </p:cNvSpPr>
          <p:nvPr>
            <p:ph type="body" sz="quarter" idx="14"/>
          </p:nvPr>
        </p:nvSpPr>
        <p:spPr>
          <a:xfrm>
            <a:off x="301752" y="4456590"/>
            <a:ext cx="11585448" cy="133460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267384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Image Top Center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66B9E84-EAB5-4256-B0FC-EBDD2DE11CAA}"/>
              </a:ext>
            </a:extLst>
          </p:cNvPr>
          <p:cNvSpPr/>
          <p:nvPr userDrawn="1"/>
        </p:nvSpPr>
        <p:spPr>
          <a:xfrm>
            <a:off x="0" y="0"/>
            <a:ext cx="12192000" cy="24765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695325" y="762000"/>
            <a:ext cx="10801350" cy="335723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r>
              <a:rPr lang="en-US"/>
              <a:t>Date TBD</a:t>
            </a: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DRAFT</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8" name="Text Placeholder 7">
            <a:extLst>
              <a:ext uri="{FF2B5EF4-FFF2-40B4-BE49-F238E27FC236}">
                <a16:creationId xmlns:a16="http://schemas.microsoft.com/office/drawing/2014/main" id="{51E94711-1222-4A37-8026-D8C0D6ED4201}"/>
              </a:ext>
            </a:extLst>
          </p:cNvPr>
          <p:cNvSpPr>
            <a:spLocks noGrp="1"/>
          </p:cNvSpPr>
          <p:nvPr>
            <p:ph type="body" sz="quarter" idx="14"/>
          </p:nvPr>
        </p:nvSpPr>
        <p:spPr>
          <a:xfrm>
            <a:off x="695325" y="4456590"/>
            <a:ext cx="10798302" cy="133460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584990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ig Image Full">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0" y="0"/>
            <a:ext cx="12192000" cy="685799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r>
              <a:rPr lang="en-US"/>
              <a:t>Date TBD</a:t>
            </a: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DRAFT</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Tree>
    <p:extLst>
      <p:ext uri="{BB962C8B-B14F-4D97-AF65-F5344CB8AC3E}">
        <p14:creationId xmlns:p14="http://schemas.microsoft.com/office/powerpoint/2010/main" val="16839316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our Images">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304800" y="304799"/>
            <a:ext cx="5638800" cy="259079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r>
              <a:rPr lang="en-US"/>
              <a:t>Date TBD</a:t>
            </a: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DRAFT</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11" name="Picture Placeholder 6">
            <a:extLst>
              <a:ext uri="{FF2B5EF4-FFF2-40B4-BE49-F238E27FC236}">
                <a16:creationId xmlns:a16="http://schemas.microsoft.com/office/drawing/2014/main" id="{303E1A13-34E4-4FB7-BA52-BE2CBACDC93E}"/>
              </a:ext>
            </a:extLst>
          </p:cNvPr>
          <p:cNvSpPr>
            <a:spLocks noGrp="1"/>
          </p:cNvSpPr>
          <p:nvPr>
            <p:ph type="pic" sz="quarter" idx="16"/>
          </p:nvPr>
        </p:nvSpPr>
        <p:spPr>
          <a:xfrm>
            <a:off x="6248400" y="304799"/>
            <a:ext cx="5638800" cy="259079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
        <p:nvSpPr>
          <p:cNvPr id="12" name="Picture Placeholder 6">
            <a:extLst>
              <a:ext uri="{FF2B5EF4-FFF2-40B4-BE49-F238E27FC236}">
                <a16:creationId xmlns:a16="http://schemas.microsoft.com/office/drawing/2014/main" id="{E0F372CA-BA6E-4848-ACA8-D2B859CE96CF}"/>
              </a:ext>
            </a:extLst>
          </p:cNvPr>
          <p:cNvSpPr>
            <a:spLocks noGrp="1"/>
          </p:cNvSpPr>
          <p:nvPr>
            <p:ph type="pic" sz="quarter" idx="17"/>
          </p:nvPr>
        </p:nvSpPr>
        <p:spPr>
          <a:xfrm>
            <a:off x="304800" y="3200400"/>
            <a:ext cx="5638800" cy="2590800"/>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
        <p:nvSpPr>
          <p:cNvPr id="13" name="Picture Placeholder 6">
            <a:extLst>
              <a:ext uri="{FF2B5EF4-FFF2-40B4-BE49-F238E27FC236}">
                <a16:creationId xmlns:a16="http://schemas.microsoft.com/office/drawing/2014/main" id="{319E8062-8734-42E6-9356-0CE8EC4F549D}"/>
              </a:ext>
            </a:extLst>
          </p:cNvPr>
          <p:cNvSpPr>
            <a:spLocks noGrp="1"/>
          </p:cNvSpPr>
          <p:nvPr>
            <p:ph type="pic" sz="quarter" idx="18"/>
          </p:nvPr>
        </p:nvSpPr>
        <p:spPr>
          <a:xfrm>
            <a:off x="6248400" y="3200400"/>
            <a:ext cx="5638800" cy="2590800"/>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Tree>
    <p:extLst>
      <p:ext uri="{BB962C8B-B14F-4D97-AF65-F5344CB8AC3E}">
        <p14:creationId xmlns:p14="http://schemas.microsoft.com/office/powerpoint/2010/main" val="38059194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ix Images">
    <p:spTree>
      <p:nvGrpSpPr>
        <p:cNvPr id="1" name=""/>
        <p:cNvGrpSpPr/>
        <p:nvPr/>
      </p:nvGrpSpPr>
      <p:grpSpPr>
        <a:xfrm>
          <a:off x="0" y="0"/>
          <a:ext cx="0" cy="0"/>
          <a:chOff x="0" y="0"/>
          <a:chExt cx="0" cy="0"/>
        </a:xfrm>
      </p:grpSpPr>
      <p:sp>
        <p:nvSpPr>
          <p:cNvPr id="17" name="Picture Placeholder 6">
            <a:extLst>
              <a:ext uri="{FF2B5EF4-FFF2-40B4-BE49-F238E27FC236}">
                <a16:creationId xmlns:a16="http://schemas.microsoft.com/office/drawing/2014/main" id="{FD4F58E7-6674-4D6D-B28B-4FB4B152A9DA}"/>
              </a:ext>
            </a:extLst>
          </p:cNvPr>
          <p:cNvSpPr>
            <a:spLocks noGrp="1"/>
          </p:cNvSpPr>
          <p:nvPr>
            <p:ph type="pic" sz="quarter" idx="20"/>
          </p:nvPr>
        </p:nvSpPr>
        <p:spPr>
          <a:xfrm>
            <a:off x="304801" y="3200400"/>
            <a:ext cx="3657600" cy="259079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
        <p:nvSpPr>
          <p:cNvPr id="18" name="Picture Placeholder 6">
            <a:extLst>
              <a:ext uri="{FF2B5EF4-FFF2-40B4-BE49-F238E27FC236}">
                <a16:creationId xmlns:a16="http://schemas.microsoft.com/office/drawing/2014/main" id="{E5E5F7BD-6E72-44E3-8CFF-CC5897C0F48C}"/>
              </a:ext>
            </a:extLst>
          </p:cNvPr>
          <p:cNvSpPr>
            <a:spLocks noGrp="1"/>
          </p:cNvSpPr>
          <p:nvPr>
            <p:ph type="pic" sz="quarter" idx="21"/>
          </p:nvPr>
        </p:nvSpPr>
        <p:spPr>
          <a:xfrm>
            <a:off x="4267201" y="3200400"/>
            <a:ext cx="3657600" cy="259079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
        <p:nvSpPr>
          <p:cNvPr id="19" name="Picture Placeholder 6">
            <a:extLst>
              <a:ext uri="{FF2B5EF4-FFF2-40B4-BE49-F238E27FC236}">
                <a16:creationId xmlns:a16="http://schemas.microsoft.com/office/drawing/2014/main" id="{9C170412-F504-4CF0-9253-A4F4151FF0F1}"/>
              </a:ext>
            </a:extLst>
          </p:cNvPr>
          <p:cNvSpPr>
            <a:spLocks noGrp="1"/>
          </p:cNvSpPr>
          <p:nvPr>
            <p:ph type="pic" sz="quarter" idx="22"/>
          </p:nvPr>
        </p:nvSpPr>
        <p:spPr>
          <a:xfrm>
            <a:off x="8229600" y="3200400"/>
            <a:ext cx="3657600" cy="259079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304801" y="304799"/>
            <a:ext cx="3657600" cy="259079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r>
              <a:rPr lang="en-US"/>
              <a:t>Date TBD</a:t>
            </a: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DRAFT</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11" name="Picture Placeholder 6">
            <a:extLst>
              <a:ext uri="{FF2B5EF4-FFF2-40B4-BE49-F238E27FC236}">
                <a16:creationId xmlns:a16="http://schemas.microsoft.com/office/drawing/2014/main" id="{303E1A13-34E4-4FB7-BA52-BE2CBACDC93E}"/>
              </a:ext>
            </a:extLst>
          </p:cNvPr>
          <p:cNvSpPr>
            <a:spLocks noGrp="1"/>
          </p:cNvSpPr>
          <p:nvPr>
            <p:ph type="pic" sz="quarter" idx="16"/>
          </p:nvPr>
        </p:nvSpPr>
        <p:spPr>
          <a:xfrm>
            <a:off x="4267201" y="304799"/>
            <a:ext cx="3657600" cy="259079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
        <p:nvSpPr>
          <p:cNvPr id="16" name="Picture Placeholder 6">
            <a:extLst>
              <a:ext uri="{FF2B5EF4-FFF2-40B4-BE49-F238E27FC236}">
                <a16:creationId xmlns:a16="http://schemas.microsoft.com/office/drawing/2014/main" id="{37B63177-0F26-4894-B6E8-CC20012E4DAC}"/>
              </a:ext>
            </a:extLst>
          </p:cNvPr>
          <p:cNvSpPr>
            <a:spLocks noGrp="1"/>
          </p:cNvSpPr>
          <p:nvPr>
            <p:ph type="pic" sz="quarter" idx="19"/>
          </p:nvPr>
        </p:nvSpPr>
        <p:spPr>
          <a:xfrm>
            <a:off x="8229600" y="304799"/>
            <a:ext cx="3657600" cy="259079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Tree>
    <p:extLst>
      <p:ext uri="{BB962C8B-B14F-4D97-AF65-F5344CB8AC3E}">
        <p14:creationId xmlns:p14="http://schemas.microsoft.com/office/powerpoint/2010/main" val="14112394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Images">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304800" y="304800"/>
            <a:ext cx="5638800" cy="3524434"/>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r>
              <a:rPr lang="en-US"/>
              <a:t>Date TBD</a:t>
            </a: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DRAFT</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11" name="Picture Placeholder 6">
            <a:extLst>
              <a:ext uri="{FF2B5EF4-FFF2-40B4-BE49-F238E27FC236}">
                <a16:creationId xmlns:a16="http://schemas.microsoft.com/office/drawing/2014/main" id="{303E1A13-34E4-4FB7-BA52-BE2CBACDC93E}"/>
              </a:ext>
            </a:extLst>
          </p:cNvPr>
          <p:cNvSpPr>
            <a:spLocks noGrp="1"/>
          </p:cNvSpPr>
          <p:nvPr>
            <p:ph type="pic" sz="quarter" idx="16"/>
          </p:nvPr>
        </p:nvSpPr>
        <p:spPr>
          <a:xfrm>
            <a:off x="6248400" y="304800"/>
            <a:ext cx="5638800" cy="3524434"/>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Tree>
    <p:extLst>
      <p:ext uri="{BB962C8B-B14F-4D97-AF65-F5344CB8AC3E}">
        <p14:creationId xmlns:p14="http://schemas.microsoft.com/office/powerpoint/2010/main" val="1508483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ransition 1">
    <p:spTree>
      <p:nvGrpSpPr>
        <p:cNvPr id="1" name=""/>
        <p:cNvGrpSpPr/>
        <p:nvPr/>
      </p:nvGrpSpPr>
      <p:grpSpPr>
        <a:xfrm>
          <a:off x="0" y="0"/>
          <a:ext cx="0" cy="0"/>
          <a:chOff x="0" y="0"/>
          <a:chExt cx="0" cy="0"/>
        </a:xfrm>
      </p:grpSpPr>
      <p:sp>
        <p:nvSpPr>
          <p:cNvPr id="8" name="Прямоугольник 28">
            <a:extLst>
              <a:ext uri="{FF2B5EF4-FFF2-40B4-BE49-F238E27FC236}">
                <a16:creationId xmlns:a16="http://schemas.microsoft.com/office/drawing/2014/main" id="{00F98947-48BE-4678-805E-54C7D3A5418A}"/>
              </a:ext>
            </a:extLst>
          </p:cNvPr>
          <p:cNvSpPr/>
          <p:nvPr/>
        </p:nvSpPr>
        <p:spPr>
          <a:xfrm>
            <a:off x="304800" y="304800"/>
            <a:ext cx="11582400" cy="6248400"/>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3737DD"/>
              </a:solidFill>
              <a:effectLst/>
              <a:uLnTx/>
              <a:uFillTx/>
              <a:latin typeface="Calibri" panose="020F0502020204030204"/>
              <a:ea typeface="+mn-ea"/>
              <a:cs typeface="+mn-cs"/>
            </a:endParaRPr>
          </a:p>
        </p:txBody>
      </p:sp>
      <p:cxnSp>
        <p:nvCxnSpPr>
          <p:cNvPr id="9" name="Straight Connector 8">
            <a:extLst>
              <a:ext uri="{FF2B5EF4-FFF2-40B4-BE49-F238E27FC236}">
                <a16:creationId xmlns:a16="http://schemas.microsoft.com/office/drawing/2014/main" id="{1A7458D1-E74D-4D21-9BE4-97F658C9ED21}"/>
              </a:ext>
            </a:extLst>
          </p:cNvPr>
          <p:cNvCxnSpPr/>
          <p:nvPr/>
        </p:nvCxnSpPr>
        <p:spPr>
          <a:xfrm>
            <a:off x="5797019" y="3429000"/>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sp>
        <p:nvSpPr>
          <p:cNvPr id="12" name="Прямоугольник 11">
            <a:extLst>
              <a:ext uri="{FF2B5EF4-FFF2-40B4-BE49-F238E27FC236}">
                <a16:creationId xmlns:a16="http://schemas.microsoft.com/office/drawing/2014/main" id="{B37699F4-DD53-46D4-8DD3-A8170FF960AE}"/>
              </a:ext>
            </a:extLst>
          </p:cNvPr>
          <p:cNvSpPr/>
          <p:nvPr/>
        </p:nvSpPr>
        <p:spPr>
          <a:xfrm>
            <a:off x="5639445" y="5895975"/>
            <a:ext cx="913111" cy="413727"/>
          </a:xfrm>
          <a:prstGeom prst="rect">
            <a:avLst/>
          </a:prstGeom>
          <a:solidFill>
            <a:srgbClr val="EC51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Graphic 12">
            <a:extLst>
              <a:ext uri="{FF2B5EF4-FFF2-40B4-BE49-F238E27FC236}">
                <a16:creationId xmlns:a16="http://schemas.microsoft.com/office/drawing/2014/main" id="{71123FAC-05A1-4CB3-B8EA-CF7C5BFA7DD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23994" y="5944798"/>
            <a:ext cx="744012" cy="316080"/>
          </a:xfrm>
          <a:prstGeom prst="rect">
            <a:avLst/>
          </a:prstGeom>
        </p:spPr>
      </p:pic>
      <p:sp>
        <p:nvSpPr>
          <p:cNvPr id="2" name="Title 1">
            <a:extLst>
              <a:ext uri="{FF2B5EF4-FFF2-40B4-BE49-F238E27FC236}">
                <a16:creationId xmlns:a16="http://schemas.microsoft.com/office/drawing/2014/main" id="{9D8BD7FE-5910-4840-9838-A66DCA5ABA9A}"/>
              </a:ext>
            </a:extLst>
          </p:cNvPr>
          <p:cNvSpPr>
            <a:spLocks noGrp="1"/>
          </p:cNvSpPr>
          <p:nvPr userDrawn="1">
            <p:ph type="title" hasCustomPrompt="1"/>
          </p:nvPr>
        </p:nvSpPr>
        <p:spPr>
          <a:xfrm>
            <a:off x="3561397" y="1822430"/>
            <a:ext cx="5074920" cy="1311128"/>
          </a:xfrm>
        </p:spPr>
        <p:txBody>
          <a:bodyPr anchor="t"/>
          <a:lstStyle>
            <a:lvl1pPr algn="ctr">
              <a:defRPr sz="4400">
                <a:solidFill>
                  <a:schemeClr val="bg1"/>
                </a:solidFill>
              </a:defRPr>
            </a:lvl1pPr>
          </a:lstStyle>
          <a:p>
            <a:r>
              <a:rPr lang="en-US"/>
              <a:t>YOUR TRANSITION’S TITLE GOES HERE</a:t>
            </a:r>
          </a:p>
        </p:txBody>
      </p:sp>
      <p:sp>
        <p:nvSpPr>
          <p:cNvPr id="3" name="Text Placeholder 2">
            <a:extLst>
              <a:ext uri="{FF2B5EF4-FFF2-40B4-BE49-F238E27FC236}">
                <a16:creationId xmlns:a16="http://schemas.microsoft.com/office/drawing/2014/main" id="{FB0323D5-16CF-4643-8ED4-144A2183D006}"/>
              </a:ext>
            </a:extLst>
          </p:cNvPr>
          <p:cNvSpPr>
            <a:spLocks noGrp="1"/>
          </p:cNvSpPr>
          <p:nvPr userDrawn="1">
            <p:ph type="body" idx="1" hasCustomPrompt="1"/>
          </p:nvPr>
        </p:nvSpPr>
        <p:spPr>
          <a:xfrm>
            <a:off x="3556635" y="3589021"/>
            <a:ext cx="5074920" cy="1581912"/>
          </a:xfrm>
        </p:spPr>
        <p:txBody>
          <a:bodyPr>
            <a:noAutofit/>
          </a:bodyPr>
          <a:lstStyle>
            <a:lvl1pPr marL="0" indent="0" algn="ctr">
              <a:buNone/>
              <a:defRPr sz="27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And your transition’s sub-title can go here. This one can go up to three lines!</a:t>
            </a:r>
          </a:p>
        </p:txBody>
      </p:sp>
      <p:sp>
        <p:nvSpPr>
          <p:cNvPr id="14" name="Freeform: Shape 13">
            <a:extLst>
              <a:ext uri="{FF2B5EF4-FFF2-40B4-BE49-F238E27FC236}">
                <a16:creationId xmlns:a16="http://schemas.microsoft.com/office/drawing/2014/main" id="{502E6161-959F-4D97-A425-DEBED66A1D2A}"/>
              </a:ext>
            </a:extLst>
          </p:cNvPr>
          <p:cNvSpPr/>
          <p:nvPr userDrawn="1"/>
        </p:nvSpPr>
        <p:spPr>
          <a:xfrm>
            <a:off x="9851151" y="773578"/>
            <a:ext cx="2036049" cy="5310352"/>
          </a:xfrm>
          <a:custGeom>
            <a:avLst/>
            <a:gdLst>
              <a:gd name="connsiteX0" fmla="*/ 2032192 w 2036049"/>
              <a:gd name="connsiteY0" fmla="*/ 0 h 5310352"/>
              <a:gd name="connsiteX1" fmla="*/ 2036049 w 2036049"/>
              <a:gd name="connsiteY1" fmla="*/ 329 h 5310352"/>
              <a:gd name="connsiteX2" fmla="*/ 2036049 w 2036049"/>
              <a:gd name="connsiteY2" fmla="*/ 292973 h 5310352"/>
              <a:gd name="connsiteX3" fmla="*/ 2032192 w 2036049"/>
              <a:gd name="connsiteY3" fmla="*/ 292584 h 5310352"/>
              <a:gd name="connsiteX4" fmla="*/ 1821826 w 2036049"/>
              <a:gd name="connsiteY4" fmla="*/ 502948 h 5310352"/>
              <a:gd name="connsiteX5" fmla="*/ 2032192 w 2036049"/>
              <a:gd name="connsiteY5" fmla="*/ 713313 h 5310352"/>
              <a:gd name="connsiteX6" fmla="*/ 2036049 w 2036049"/>
              <a:gd name="connsiteY6" fmla="*/ 712924 h 5310352"/>
              <a:gd name="connsiteX7" fmla="*/ 2036049 w 2036049"/>
              <a:gd name="connsiteY7" fmla="*/ 5301227 h 5310352"/>
              <a:gd name="connsiteX8" fmla="*/ 2030823 w 2036049"/>
              <a:gd name="connsiteY8" fmla="*/ 5310352 h 5310352"/>
              <a:gd name="connsiteX9" fmla="*/ 373375 w 2036049"/>
              <a:gd name="connsiteY9" fmla="*/ 3909180 h 5310352"/>
              <a:gd name="connsiteX10" fmla="*/ 223441 w 2036049"/>
              <a:gd name="connsiteY10" fmla="*/ 4056375 h 5310352"/>
              <a:gd name="connsiteX11" fmla="*/ 40774 w 2036049"/>
              <a:gd name="connsiteY11" fmla="*/ 2889626 h 5310352"/>
              <a:gd name="connsiteX12" fmla="*/ 1019445 w 2036049"/>
              <a:gd name="connsiteY12" fmla="*/ 3606579 h 5310352"/>
              <a:gd name="connsiteX13" fmla="*/ 675157 w 2036049"/>
              <a:gd name="connsiteY13" fmla="*/ 3666546 h 5310352"/>
              <a:gd name="connsiteX14" fmla="*/ 1071257 w 2036049"/>
              <a:gd name="connsiteY14" fmla="*/ 4048191 h 5310352"/>
              <a:gd name="connsiteX15" fmla="*/ 1669566 w 2036049"/>
              <a:gd name="connsiteY15" fmla="*/ 3523594 h 5310352"/>
              <a:gd name="connsiteX16" fmla="*/ 1721159 w 2036049"/>
              <a:gd name="connsiteY16" fmla="*/ 2294770 h 5310352"/>
              <a:gd name="connsiteX17" fmla="*/ 1730492 w 2036049"/>
              <a:gd name="connsiteY17" fmla="*/ 1758294 h 5310352"/>
              <a:gd name="connsiteX18" fmla="*/ 506968 w 2036049"/>
              <a:gd name="connsiteY18" fmla="*/ 1758294 h 5310352"/>
              <a:gd name="connsiteX19" fmla="*/ 506968 w 2036049"/>
              <a:gd name="connsiteY19" fmla="*/ 1292158 h 5310352"/>
              <a:gd name="connsiteX20" fmla="*/ 1738347 w 2036049"/>
              <a:gd name="connsiteY20" fmla="*/ 1292158 h 5310352"/>
              <a:gd name="connsiteX21" fmla="*/ 1744204 w 2036049"/>
              <a:gd name="connsiteY21" fmla="*/ 915330 h 5310352"/>
              <a:gd name="connsiteX22" fmla="*/ 1744724 w 2036049"/>
              <a:gd name="connsiteY22" fmla="*/ 915330 h 5310352"/>
              <a:gd name="connsiteX23" fmla="*/ 1529212 w 2036049"/>
              <a:gd name="connsiteY23" fmla="*/ 502948 h 5310352"/>
              <a:gd name="connsiteX24" fmla="*/ 2032192 w 2036049"/>
              <a:gd name="connsiteY24" fmla="*/ 0 h 5310352"/>
              <a:gd name="connsiteX25" fmla="*/ 1714727 w 2036049"/>
              <a:gd name="connsiteY25" fmla="*/ 2652767 h 5310352"/>
              <a:gd name="connsiteX26" fmla="*/ 1706406 w 2036049"/>
              <a:gd name="connsiteY26" fmla="*/ 3086224 h 5310352"/>
              <a:gd name="connsiteX27" fmla="*/ 1714727 w 2036049"/>
              <a:gd name="connsiteY27" fmla="*/ 2652767 h 5310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036049" h="5310352">
                <a:moveTo>
                  <a:pt x="2032192" y="0"/>
                </a:moveTo>
                <a:lnTo>
                  <a:pt x="2036049" y="329"/>
                </a:lnTo>
                <a:lnTo>
                  <a:pt x="2036049" y="292973"/>
                </a:lnTo>
                <a:lnTo>
                  <a:pt x="2032192" y="292584"/>
                </a:lnTo>
                <a:cubicBezTo>
                  <a:pt x="1916006" y="292584"/>
                  <a:pt x="1821826" y="386791"/>
                  <a:pt x="1821826" y="502948"/>
                </a:cubicBezTo>
                <a:cubicBezTo>
                  <a:pt x="1821826" y="619133"/>
                  <a:pt x="1916006" y="713313"/>
                  <a:pt x="2032192" y="713313"/>
                </a:cubicBezTo>
                <a:lnTo>
                  <a:pt x="2036049" y="712924"/>
                </a:lnTo>
                <a:lnTo>
                  <a:pt x="2036049" y="5301227"/>
                </a:lnTo>
                <a:lnTo>
                  <a:pt x="2030823" y="5310352"/>
                </a:lnTo>
                <a:cubicBezTo>
                  <a:pt x="1962672" y="5127713"/>
                  <a:pt x="746839" y="4726991"/>
                  <a:pt x="373375" y="3909180"/>
                </a:cubicBezTo>
                <a:cubicBezTo>
                  <a:pt x="357008" y="3928257"/>
                  <a:pt x="288856" y="3993671"/>
                  <a:pt x="223441" y="4056375"/>
                </a:cubicBezTo>
                <a:cubicBezTo>
                  <a:pt x="2620" y="3846476"/>
                  <a:pt x="-46455" y="3173123"/>
                  <a:pt x="40774" y="2889626"/>
                </a:cubicBezTo>
                <a:cubicBezTo>
                  <a:pt x="112812" y="2943517"/>
                  <a:pt x="749576" y="3383022"/>
                  <a:pt x="1019445" y="3606579"/>
                </a:cubicBezTo>
                <a:cubicBezTo>
                  <a:pt x="984001" y="3609316"/>
                  <a:pt x="738656" y="3658363"/>
                  <a:pt x="675157" y="3666546"/>
                </a:cubicBezTo>
                <a:cubicBezTo>
                  <a:pt x="698887" y="3688360"/>
                  <a:pt x="943028" y="3986773"/>
                  <a:pt x="1071257" y="4048191"/>
                </a:cubicBezTo>
                <a:cubicBezTo>
                  <a:pt x="1409058" y="4210057"/>
                  <a:pt x="1585266" y="4121105"/>
                  <a:pt x="1669566" y="3523594"/>
                </a:cubicBezTo>
                <a:cubicBezTo>
                  <a:pt x="812445" y="3324040"/>
                  <a:pt x="725709" y="2551992"/>
                  <a:pt x="1721159" y="2294770"/>
                </a:cubicBezTo>
                <a:cubicBezTo>
                  <a:pt x="1724279" y="2118015"/>
                  <a:pt x="1727481" y="1933214"/>
                  <a:pt x="1730492" y="1758294"/>
                </a:cubicBezTo>
                <a:lnTo>
                  <a:pt x="506968" y="1758294"/>
                </a:lnTo>
                <a:lnTo>
                  <a:pt x="506968" y="1292158"/>
                </a:lnTo>
                <a:lnTo>
                  <a:pt x="1738347" y="1292158"/>
                </a:lnTo>
                <a:cubicBezTo>
                  <a:pt x="1741905" y="1078919"/>
                  <a:pt x="1744204" y="931177"/>
                  <a:pt x="1744204" y="915330"/>
                </a:cubicBezTo>
                <a:lnTo>
                  <a:pt x="1744724" y="915330"/>
                </a:lnTo>
                <a:cubicBezTo>
                  <a:pt x="1614552" y="824434"/>
                  <a:pt x="1529212" y="673763"/>
                  <a:pt x="1529212" y="502948"/>
                </a:cubicBezTo>
                <a:cubicBezTo>
                  <a:pt x="1529212" y="225172"/>
                  <a:pt x="1754413" y="0"/>
                  <a:pt x="2032192" y="0"/>
                </a:cubicBezTo>
                <a:close/>
                <a:moveTo>
                  <a:pt x="1714727" y="2652767"/>
                </a:moveTo>
                <a:cubicBezTo>
                  <a:pt x="1372519" y="2767392"/>
                  <a:pt x="1373586" y="2979016"/>
                  <a:pt x="1706406" y="3086224"/>
                </a:cubicBezTo>
                <a:cubicBezTo>
                  <a:pt x="1708431" y="2990019"/>
                  <a:pt x="1711360" y="2835872"/>
                  <a:pt x="1714727" y="2652767"/>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p>
        </p:txBody>
      </p:sp>
      <p:sp>
        <p:nvSpPr>
          <p:cNvPr id="15" name="Freeform: Shape 14">
            <a:extLst>
              <a:ext uri="{FF2B5EF4-FFF2-40B4-BE49-F238E27FC236}">
                <a16:creationId xmlns:a16="http://schemas.microsoft.com/office/drawing/2014/main" id="{D510F7FB-D9D5-4C19-B7C0-F200AACFA448}"/>
              </a:ext>
            </a:extLst>
          </p:cNvPr>
          <p:cNvSpPr/>
          <p:nvPr userDrawn="1"/>
        </p:nvSpPr>
        <p:spPr>
          <a:xfrm>
            <a:off x="304800" y="773907"/>
            <a:ext cx="2025597" cy="5300898"/>
          </a:xfrm>
          <a:custGeom>
            <a:avLst/>
            <a:gdLst>
              <a:gd name="connsiteX0" fmla="*/ 0 w 2025597"/>
              <a:gd name="connsiteY0" fmla="*/ 0 h 5300898"/>
              <a:gd name="connsiteX1" fmla="*/ 82086 w 2025597"/>
              <a:gd name="connsiteY1" fmla="*/ 6998 h 5300898"/>
              <a:gd name="connsiteX2" fmla="*/ 482728 w 2025597"/>
              <a:gd name="connsiteY2" fmla="*/ 377402 h 5300898"/>
              <a:gd name="connsiteX3" fmla="*/ 1197880 w 2025597"/>
              <a:gd name="connsiteY3" fmla="*/ 1291829 h 5300898"/>
              <a:gd name="connsiteX4" fmla="*/ 1521394 w 2025597"/>
              <a:gd name="connsiteY4" fmla="*/ 1291829 h 5300898"/>
              <a:gd name="connsiteX5" fmla="*/ 1521394 w 2025597"/>
              <a:gd name="connsiteY5" fmla="*/ 1757965 h 5300898"/>
              <a:gd name="connsiteX6" fmla="*/ 1184222 w 2025597"/>
              <a:gd name="connsiteY6" fmla="*/ 1757965 h 5300898"/>
              <a:gd name="connsiteX7" fmla="*/ 308736 w 2025597"/>
              <a:gd name="connsiteY7" fmla="*/ 2534502 h 5300898"/>
              <a:gd name="connsiteX8" fmla="*/ 321929 w 2025597"/>
              <a:gd name="connsiteY8" fmla="*/ 3191898 h 5300898"/>
              <a:gd name="connsiteX9" fmla="*/ 324502 w 2025597"/>
              <a:gd name="connsiteY9" fmla="*/ 3224687 h 5300898"/>
              <a:gd name="connsiteX10" fmla="*/ 1084212 w 2025597"/>
              <a:gd name="connsiteY10" fmla="*/ 3949687 h 5300898"/>
              <a:gd name="connsiteX11" fmla="*/ 1350441 w 2025597"/>
              <a:gd name="connsiteY11" fmla="*/ 3666217 h 5300898"/>
              <a:gd name="connsiteX12" fmla="*/ 1006180 w 2025597"/>
              <a:gd name="connsiteY12" fmla="*/ 3606250 h 5300898"/>
              <a:gd name="connsiteX13" fmla="*/ 1984824 w 2025597"/>
              <a:gd name="connsiteY13" fmla="*/ 2889297 h 5300898"/>
              <a:gd name="connsiteX14" fmla="*/ 1802184 w 2025597"/>
              <a:gd name="connsiteY14" fmla="*/ 4056046 h 5300898"/>
              <a:gd name="connsiteX15" fmla="*/ 1652223 w 2025597"/>
              <a:gd name="connsiteY15" fmla="*/ 3908851 h 5300898"/>
              <a:gd name="connsiteX16" fmla="*/ 1191831 w 2025597"/>
              <a:gd name="connsiteY16" fmla="*/ 4495223 h 5300898"/>
              <a:gd name="connsiteX17" fmla="*/ 809882 w 2025597"/>
              <a:gd name="connsiteY17" fmla="*/ 5131489 h 5300898"/>
              <a:gd name="connsiteX18" fmla="*/ 893771 w 2025597"/>
              <a:gd name="connsiteY18" fmla="*/ 4726033 h 5300898"/>
              <a:gd name="connsiteX19" fmla="*/ 6748 w 2025597"/>
              <a:gd name="connsiteY19" fmla="*/ 5289114 h 5300898"/>
              <a:gd name="connsiteX20" fmla="*/ 0 w 2025597"/>
              <a:gd name="connsiteY20" fmla="*/ 5300898 h 5300898"/>
              <a:gd name="connsiteX21" fmla="*/ 0 w 2025597"/>
              <a:gd name="connsiteY21" fmla="*/ 712595 h 5300898"/>
              <a:gd name="connsiteX22" fmla="*/ 38541 w 2025597"/>
              <a:gd name="connsiteY22" fmla="*/ 708710 h 5300898"/>
              <a:gd name="connsiteX23" fmla="*/ 206537 w 2025597"/>
              <a:gd name="connsiteY23" fmla="*/ 502619 h 5300898"/>
              <a:gd name="connsiteX24" fmla="*/ 38541 w 2025597"/>
              <a:gd name="connsiteY24" fmla="*/ 296530 h 5300898"/>
              <a:gd name="connsiteX25" fmla="*/ 0 w 2025597"/>
              <a:gd name="connsiteY25" fmla="*/ 292644 h 5300898"/>
              <a:gd name="connsiteX26" fmla="*/ 0 w 2025597"/>
              <a:gd name="connsiteY26" fmla="*/ 0 h 5300898"/>
              <a:gd name="connsiteX27" fmla="*/ 419394 w 2025597"/>
              <a:gd name="connsiteY27" fmla="*/ 773635 h 5300898"/>
              <a:gd name="connsiteX28" fmla="*/ 281421 w 2025597"/>
              <a:gd name="connsiteY28" fmla="*/ 916643 h 5300898"/>
              <a:gd name="connsiteX29" fmla="*/ 287251 w 2025597"/>
              <a:gd name="connsiteY29" fmla="*/ 1291829 h 5300898"/>
              <a:gd name="connsiteX30" fmla="*/ 809554 w 2025597"/>
              <a:gd name="connsiteY30" fmla="*/ 1291829 h 5300898"/>
              <a:gd name="connsiteX31" fmla="*/ 419394 w 2025597"/>
              <a:gd name="connsiteY31" fmla="*/ 773635 h 5300898"/>
              <a:gd name="connsiteX32" fmla="*/ 295106 w 2025597"/>
              <a:gd name="connsiteY32" fmla="*/ 1757965 h 5300898"/>
              <a:gd name="connsiteX33" fmla="*/ 302250 w 2025597"/>
              <a:gd name="connsiteY33" fmla="*/ 2169060 h 5300898"/>
              <a:gd name="connsiteX34" fmla="*/ 777120 w 2025597"/>
              <a:gd name="connsiteY34" fmla="*/ 1757965 h 5300898"/>
              <a:gd name="connsiteX35" fmla="*/ 295106 w 2025597"/>
              <a:gd name="connsiteY35" fmla="*/ 1757965 h 5300898"/>
              <a:gd name="connsiteX36" fmla="*/ 384086 w 2025597"/>
              <a:gd name="connsiteY36" fmla="*/ 3687456 h 5300898"/>
              <a:gd name="connsiteX37" fmla="*/ 749340 w 2025597"/>
              <a:gd name="connsiteY37" fmla="*/ 4116041 h 5300898"/>
              <a:gd name="connsiteX38" fmla="*/ 384086 w 2025597"/>
              <a:gd name="connsiteY38" fmla="*/ 3687456 h 530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25597" h="5300898">
                <a:moveTo>
                  <a:pt x="0" y="0"/>
                </a:moveTo>
                <a:lnTo>
                  <a:pt x="82086" y="6998"/>
                </a:lnTo>
                <a:cubicBezTo>
                  <a:pt x="277519" y="40718"/>
                  <a:pt x="433968" y="187466"/>
                  <a:pt x="482728" y="377402"/>
                </a:cubicBezTo>
                <a:cubicBezTo>
                  <a:pt x="724351" y="483105"/>
                  <a:pt x="1113334" y="798104"/>
                  <a:pt x="1197880" y="1291829"/>
                </a:cubicBezTo>
                <a:lnTo>
                  <a:pt x="1521394" y="1291829"/>
                </a:lnTo>
                <a:lnTo>
                  <a:pt x="1521394" y="1757965"/>
                </a:lnTo>
                <a:lnTo>
                  <a:pt x="1184222" y="1757965"/>
                </a:lnTo>
                <a:cubicBezTo>
                  <a:pt x="1097432" y="2124228"/>
                  <a:pt x="820310" y="2408847"/>
                  <a:pt x="308736" y="2534502"/>
                </a:cubicBezTo>
                <a:cubicBezTo>
                  <a:pt x="315223" y="2893567"/>
                  <a:pt x="320642" y="3174628"/>
                  <a:pt x="321929" y="3191898"/>
                </a:cubicBezTo>
                <a:cubicBezTo>
                  <a:pt x="322750" y="3203120"/>
                  <a:pt x="323653" y="3213684"/>
                  <a:pt x="324502" y="3224687"/>
                </a:cubicBezTo>
                <a:cubicBezTo>
                  <a:pt x="657787" y="3357923"/>
                  <a:pt x="937427" y="3635070"/>
                  <a:pt x="1084212" y="3949687"/>
                </a:cubicBezTo>
                <a:cubicBezTo>
                  <a:pt x="1203655" y="3839003"/>
                  <a:pt x="1333471" y="3681818"/>
                  <a:pt x="1350441" y="3666217"/>
                </a:cubicBezTo>
                <a:cubicBezTo>
                  <a:pt x="1286942" y="3658034"/>
                  <a:pt x="1041597" y="3608987"/>
                  <a:pt x="1006180" y="3606250"/>
                </a:cubicBezTo>
                <a:cubicBezTo>
                  <a:pt x="1276049" y="3382693"/>
                  <a:pt x="1912813" y="2943188"/>
                  <a:pt x="1984824" y="2889297"/>
                </a:cubicBezTo>
                <a:cubicBezTo>
                  <a:pt x="2072052" y="3172794"/>
                  <a:pt x="2022978" y="3846147"/>
                  <a:pt x="1802184" y="4056046"/>
                </a:cubicBezTo>
                <a:cubicBezTo>
                  <a:pt x="1736742" y="3993342"/>
                  <a:pt x="1668618" y="3927928"/>
                  <a:pt x="1652223" y="3908851"/>
                </a:cubicBezTo>
                <a:cubicBezTo>
                  <a:pt x="1549065" y="4134734"/>
                  <a:pt x="1381588" y="4328787"/>
                  <a:pt x="1191831" y="4495223"/>
                </a:cubicBezTo>
                <a:cubicBezTo>
                  <a:pt x="1171714" y="4733641"/>
                  <a:pt x="1055063" y="4959963"/>
                  <a:pt x="809882" y="5131489"/>
                </a:cubicBezTo>
                <a:cubicBezTo>
                  <a:pt x="867715" y="5032055"/>
                  <a:pt x="896043" y="4887542"/>
                  <a:pt x="893771" y="4726033"/>
                </a:cubicBezTo>
                <a:cubicBezTo>
                  <a:pt x="493612" y="5003306"/>
                  <a:pt x="88642" y="5180100"/>
                  <a:pt x="6748" y="5289114"/>
                </a:cubicBezTo>
                <a:lnTo>
                  <a:pt x="0" y="5300898"/>
                </a:lnTo>
                <a:lnTo>
                  <a:pt x="0" y="712595"/>
                </a:lnTo>
                <a:lnTo>
                  <a:pt x="38541" y="708710"/>
                </a:lnTo>
                <a:cubicBezTo>
                  <a:pt x="134409" y="689095"/>
                  <a:pt x="206537" y="604281"/>
                  <a:pt x="206537" y="502619"/>
                </a:cubicBezTo>
                <a:cubicBezTo>
                  <a:pt x="206537" y="400982"/>
                  <a:pt x="134409" y="316150"/>
                  <a:pt x="38541" y="296530"/>
                </a:cubicBezTo>
                <a:lnTo>
                  <a:pt x="0" y="292644"/>
                </a:lnTo>
                <a:lnTo>
                  <a:pt x="0" y="0"/>
                </a:lnTo>
                <a:close/>
                <a:moveTo>
                  <a:pt x="419394" y="773635"/>
                </a:moveTo>
                <a:cubicBezTo>
                  <a:pt x="383265" y="829963"/>
                  <a:pt x="336435" y="878681"/>
                  <a:pt x="281421" y="916643"/>
                </a:cubicBezTo>
                <a:cubicBezTo>
                  <a:pt x="281531" y="937991"/>
                  <a:pt x="283802" y="1083407"/>
                  <a:pt x="287251" y="1291829"/>
                </a:cubicBezTo>
                <a:lnTo>
                  <a:pt x="809554" y="1291829"/>
                </a:lnTo>
                <a:cubicBezTo>
                  <a:pt x="773343" y="1102648"/>
                  <a:pt x="664876" y="921542"/>
                  <a:pt x="419394" y="773635"/>
                </a:cubicBezTo>
                <a:close/>
                <a:moveTo>
                  <a:pt x="295106" y="1757965"/>
                </a:moveTo>
                <a:cubicBezTo>
                  <a:pt x="297405" y="1891885"/>
                  <a:pt x="299841" y="2031581"/>
                  <a:pt x="302250" y="2169060"/>
                </a:cubicBezTo>
                <a:cubicBezTo>
                  <a:pt x="595246" y="2071076"/>
                  <a:pt x="721586" y="1905680"/>
                  <a:pt x="777120" y="1757965"/>
                </a:cubicBezTo>
                <a:lnTo>
                  <a:pt x="295106" y="1757965"/>
                </a:lnTo>
                <a:close/>
                <a:moveTo>
                  <a:pt x="384086" y="3687456"/>
                </a:moveTo>
                <a:cubicBezTo>
                  <a:pt x="453770" y="4023449"/>
                  <a:pt x="568451" y="4139962"/>
                  <a:pt x="749340" y="4116041"/>
                </a:cubicBezTo>
                <a:cubicBezTo>
                  <a:pt x="665286" y="3942023"/>
                  <a:pt x="544037" y="3787520"/>
                  <a:pt x="384086" y="3687456"/>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lnSpc>
                <a:spcPct val="123000"/>
              </a:lnSpc>
              <a:spcBef>
                <a:spcPts val="600"/>
              </a:spcBef>
              <a:spcAft>
                <a:spcPts val="600"/>
              </a:spcAft>
            </a:pPr>
            <a:endParaRPr lang="en-US" sz="1600"/>
          </a:p>
        </p:txBody>
      </p:sp>
    </p:spTree>
    <p:extLst>
      <p:ext uri="{BB962C8B-B14F-4D97-AF65-F5344CB8AC3E}">
        <p14:creationId xmlns:p14="http://schemas.microsoft.com/office/powerpoint/2010/main" val="16185971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Big Image">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04996E4A-DE6D-42BD-BB7B-03B57C742AC7}"/>
              </a:ext>
            </a:extLst>
          </p:cNvPr>
          <p:cNvSpPr>
            <a:spLocks noGrp="1"/>
          </p:cNvSpPr>
          <p:nvPr>
            <p:ph sz="quarter" idx="16" hasCustomPrompt="1"/>
          </p:nvPr>
        </p:nvSpPr>
        <p:spPr>
          <a:xfrm>
            <a:off x="0" y="2076451"/>
            <a:ext cx="12192000" cy="4781549"/>
          </a:xfrm>
          <a:gradFill>
            <a:gsLst>
              <a:gs pos="0">
                <a:schemeClr val="accent5">
                  <a:lumMod val="20000"/>
                  <a:lumOff val="80000"/>
                </a:schemeClr>
              </a:gs>
              <a:gs pos="72000">
                <a:schemeClr val="accent5">
                  <a:lumMod val="40000"/>
                  <a:lumOff val="60000"/>
                </a:schemeClr>
              </a:gs>
            </a:gsLst>
            <a:lin ang="2700000" scaled="1"/>
          </a:gradFill>
        </p:spPr>
        <p:txBody>
          <a:bodyPr/>
          <a:lstStyle>
            <a:lvl1pPr marL="0" indent="0" algn="ctr">
              <a:buNone/>
              <a:defRPr/>
            </a:lvl1pPr>
          </a:lstStyle>
          <a:p>
            <a:pPr lvl="0"/>
            <a:r>
              <a:rPr lang="en-US"/>
              <a:t>Click on the icons below to bring in a table, chart, smart art graphic, picture, web element, or video!</a:t>
            </a:r>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r>
              <a:rPr lang="en-US"/>
              <a:t>Date TBD</a:t>
            </a: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DRAFT</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Tree>
    <p:extLst>
      <p:ext uri="{BB962C8B-B14F-4D97-AF65-F5344CB8AC3E}">
        <p14:creationId xmlns:p14="http://schemas.microsoft.com/office/powerpoint/2010/main" val="5398034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hree Pictures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A432CEB-E94D-4E32-8096-487099229D75}"/>
              </a:ext>
            </a:extLst>
          </p:cNvPr>
          <p:cNvSpPr/>
          <p:nvPr userDrawn="1"/>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Graphic 5">
            <a:extLst>
              <a:ext uri="{FF2B5EF4-FFF2-40B4-BE49-F238E27FC236}">
                <a16:creationId xmlns:a16="http://schemas.microsoft.com/office/drawing/2014/main" id="{761A4763-A5A6-4B11-9347-6FC28EE3ECA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18536" y="6181797"/>
            <a:ext cx="744012" cy="316080"/>
          </a:xfrm>
          <a:prstGeom prst="rect">
            <a:avLst/>
          </a:prstGeom>
        </p:spPr>
      </p:pic>
      <p:cxnSp>
        <p:nvCxnSpPr>
          <p:cNvPr id="7" name="Straight Connector 6">
            <a:extLst>
              <a:ext uri="{FF2B5EF4-FFF2-40B4-BE49-F238E27FC236}">
                <a16:creationId xmlns:a16="http://schemas.microsoft.com/office/drawing/2014/main" id="{ED48F25E-1505-49D6-B5A7-5BDD13962C08}"/>
              </a:ext>
            </a:extLst>
          </p:cNvPr>
          <p:cNvCxnSpPr>
            <a:cxnSpLocks/>
          </p:cNvCxnSpPr>
          <p:nvPr userDrawn="1"/>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076DCDB-6626-48FB-B9FA-282EC15462B1}"/>
              </a:ext>
            </a:extLst>
          </p:cNvPr>
          <p:cNvCxnSpPr>
            <a:cxnSpLocks/>
          </p:cNvCxnSpPr>
          <p:nvPr userDrawn="1"/>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541E0404-1886-4A51-A3DF-16EBBC2C6C7F}"/>
              </a:ext>
            </a:extLst>
          </p:cNvPr>
          <p:cNvSpPr>
            <a:spLocks noGrp="1"/>
          </p:cNvSpPr>
          <p:nvPr>
            <p:ph type="dt" sz="half" idx="10"/>
          </p:nvPr>
        </p:nvSpPr>
        <p:spPr/>
        <p:txBody>
          <a:bodyPr/>
          <a:lstStyle/>
          <a:p>
            <a:r>
              <a:rPr lang="en-US"/>
              <a:t>Date TBD</a:t>
            </a:r>
          </a:p>
        </p:txBody>
      </p:sp>
      <p:sp>
        <p:nvSpPr>
          <p:cNvPr id="3" name="Footer Placeholder 2">
            <a:extLst>
              <a:ext uri="{FF2B5EF4-FFF2-40B4-BE49-F238E27FC236}">
                <a16:creationId xmlns:a16="http://schemas.microsoft.com/office/drawing/2014/main" id="{45E7757F-229C-4082-AC04-8AFC6341E5EE}"/>
              </a:ext>
            </a:extLst>
          </p:cNvPr>
          <p:cNvSpPr>
            <a:spLocks noGrp="1"/>
          </p:cNvSpPr>
          <p:nvPr>
            <p:ph type="ftr" sz="quarter" idx="11"/>
          </p:nvPr>
        </p:nvSpPr>
        <p:spPr/>
        <p:txBody>
          <a:bodyPr/>
          <a:lstStyle/>
          <a:p>
            <a:r>
              <a:rPr lang="en-US"/>
              <a:t>DRAFT</a:t>
            </a:r>
          </a:p>
        </p:txBody>
      </p:sp>
      <p:sp>
        <p:nvSpPr>
          <p:cNvPr id="4" name="Slide Number Placeholder 3">
            <a:extLst>
              <a:ext uri="{FF2B5EF4-FFF2-40B4-BE49-F238E27FC236}">
                <a16:creationId xmlns:a16="http://schemas.microsoft.com/office/drawing/2014/main" id="{F0B9162F-D10A-44C6-8C5D-0D86283BB4E3}"/>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10" name="Picture Placeholder 9">
            <a:extLst>
              <a:ext uri="{FF2B5EF4-FFF2-40B4-BE49-F238E27FC236}">
                <a16:creationId xmlns:a16="http://schemas.microsoft.com/office/drawing/2014/main" id="{52FC5AAE-3D9A-43D5-9205-F7B97E8DAABF}"/>
              </a:ext>
            </a:extLst>
          </p:cNvPr>
          <p:cNvSpPr>
            <a:spLocks noGrp="1"/>
          </p:cNvSpPr>
          <p:nvPr>
            <p:ph type="pic" sz="quarter" idx="13"/>
          </p:nvPr>
        </p:nvSpPr>
        <p:spPr>
          <a:xfrm>
            <a:off x="304800" y="304805"/>
            <a:ext cx="3657600" cy="3494838"/>
          </a:xfrm>
          <a:gradFill>
            <a:gsLst>
              <a:gs pos="0">
                <a:schemeClr val="accent5">
                  <a:lumMod val="20000"/>
                  <a:lumOff val="80000"/>
                </a:schemeClr>
              </a:gs>
              <a:gs pos="72000">
                <a:schemeClr val="accent5">
                  <a:lumMod val="40000"/>
                  <a:lumOff val="60000"/>
                </a:schemeClr>
              </a:gs>
            </a:gsLst>
            <a:lin ang="2700000" scaled="1"/>
          </a:gradFill>
        </p:spPr>
        <p:txBody>
          <a:bodyPr anchor="ctr"/>
          <a:lstStyle>
            <a:lvl1pPr marL="0" indent="0" algn="ctr">
              <a:buNone/>
              <a:defRPr/>
            </a:lvl1pPr>
          </a:lstStyle>
          <a:p>
            <a:endParaRPr lang="en-US"/>
          </a:p>
        </p:txBody>
      </p:sp>
      <p:sp>
        <p:nvSpPr>
          <p:cNvPr id="15" name="Picture Placeholder 9">
            <a:extLst>
              <a:ext uri="{FF2B5EF4-FFF2-40B4-BE49-F238E27FC236}">
                <a16:creationId xmlns:a16="http://schemas.microsoft.com/office/drawing/2014/main" id="{AFA37361-44B5-4488-B109-A62840EACEE1}"/>
              </a:ext>
            </a:extLst>
          </p:cNvPr>
          <p:cNvSpPr>
            <a:spLocks noGrp="1"/>
          </p:cNvSpPr>
          <p:nvPr>
            <p:ph type="pic" sz="quarter" idx="14"/>
          </p:nvPr>
        </p:nvSpPr>
        <p:spPr>
          <a:xfrm>
            <a:off x="4267200" y="304805"/>
            <a:ext cx="3657600" cy="3494838"/>
          </a:xfrm>
          <a:gradFill>
            <a:gsLst>
              <a:gs pos="0">
                <a:schemeClr val="accent5">
                  <a:lumMod val="20000"/>
                  <a:lumOff val="80000"/>
                </a:schemeClr>
              </a:gs>
              <a:gs pos="72000">
                <a:schemeClr val="accent5">
                  <a:lumMod val="40000"/>
                  <a:lumOff val="60000"/>
                </a:schemeClr>
              </a:gs>
            </a:gsLst>
            <a:lin ang="2700000" scaled="1"/>
          </a:gradFill>
        </p:spPr>
        <p:txBody>
          <a:bodyPr anchor="ctr"/>
          <a:lstStyle>
            <a:lvl1pPr marL="0" indent="0" algn="ctr">
              <a:buNone/>
              <a:defRPr/>
            </a:lvl1pPr>
          </a:lstStyle>
          <a:p>
            <a:endParaRPr lang="en-US"/>
          </a:p>
        </p:txBody>
      </p:sp>
      <p:sp>
        <p:nvSpPr>
          <p:cNvPr id="16" name="Picture Placeholder 9">
            <a:extLst>
              <a:ext uri="{FF2B5EF4-FFF2-40B4-BE49-F238E27FC236}">
                <a16:creationId xmlns:a16="http://schemas.microsoft.com/office/drawing/2014/main" id="{EEFDC6C9-DABB-483B-B96D-97224B50B302}"/>
              </a:ext>
            </a:extLst>
          </p:cNvPr>
          <p:cNvSpPr>
            <a:spLocks noGrp="1"/>
          </p:cNvSpPr>
          <p:nvPr>
            <p:ph type="pic" sz="quarter" idx="15"/>
          </p:nvPr>
        </p:nvSpPr>
        <p:spPr>
          <a:xfrm>
            <a:off x="8229600" y="304805"/>
            <a:ext cx="3657600" cy="3494838"/>
          </a:xfrm>
          <a:gradFill>
            <a:gsLst>
              <a:gs pos="0">
                <a:schemeClr val="accent5">
                  <a:lumMod val="20000"/>
                  <a:lumOff val="80000"/>
                </a:schemeClr>
              </a:gs>
              <a:gs pos="72000">
                <a:schemeClr val="accent5">
                  <a:lumMod val="40000"/>
                  <a:lumOff val="60000"/>
                </a:schemeClr>
              </a:gs>
            </a:gsLst>
            <a:lin ang="2700000" scaled="1"/>
          </a:gradFill>
        </p:spPr>
        <p:txBody>
          <a:bodyPr anchor="ctr"/>
          <a:lstStyle>
            <a:lvl1pPr marL="0" indent="0" algn="ctr">
              <a:buNone/>
              <a:defRPr/>
            </a:lvl1pPr>
          </a:lstStyle>
          <a:p>
            <a:endParaRPr lang="en-US"/>
          </a:p>
        </p:txBody>
      </p:sp>
      <p:sp>
        <p:nvSpPr>
          <p:cNvPr id="18" name="Text Placeholder 17">
            <a:extLst>
              <a:ext uri="{FF2B5EF4-FFF2-40B4-BE49-F238E27FC236}">
                <a16:creationId xmlns:a16="http://schemas.microsoft.com/office/drawing/2014/main" id="{05B292F9-7FD3-4226-9CB6-937617C85354}"/>
              </a:ext>
            </a:extLst>
          </p:cNvPr>
          <p:cNvSpPr>
            <a:spLocks noGrp="1"/>
          </p:cNvSpPr>
          <p:nvPr>
            <p:ph type="body" sz="quarter" idx="16"/>
          </p:nvPr>
        </p:nvSpPr>
        <p:spPr>
          <a:xfrm>
            <a:off x="304800" y="4098508"/>
            <a:ext cx="3657600" cy="17231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17">
            <a:extLst>
              <a:ext uri="{FF2B5EF4-FFF2-40B4-BE49-F238E27FC236}">
                <a16:creationId xmlns:a16="http://schemas.microsoft.com/office/drawing/2014/main" id="{7594F567-187D-4079-8719-D2AEA7A20E28}"/>
              </a:ext>
            </a:extLst>
          </p:cNvPr>
          <p:cNvSpPr>
            <a:spLocks noGrp="1"/>
          </p:cNvSpPr>
          <p:nvPr>
            <p:ph type="body" sz="quarter" idx="17"/>
          </p:nvPr>
        </p:nvSpPr>
        <p:spPr>
          <a:xfrm>
            <a:off x="4267200" y="4098508"/>
            <a:ext cx="3657600" cy="17231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7">
            <a:extLst>
              <a:ext uri="{FF2B5EF4-FFF2-40B4-BE49-F238E27FC236}">
                <a16:creationId xmlns:a16="http://schemas.microsoft.com/office/drawing/2014/main" id="{8697E9F4-C324-4115-9019-98FE38D323CF}"/>
              </a:ext>
            </a:extLst>
          </p:cNvPr>
          <p:cNvSpPr>
            <a:spLocks noGrp="1"/>
          </p:cNvSpPr>
          <p:nvPr>
            <p:ph type="body" sz="quarter" idx="18"/>
          </p:nvPr>
        </p:nvSpPr>
        <p:spPr>
          <a:xfrm>
            <a:off x="8229600" y="4098508"/>
            <a:ext cx="3657600" cy="17231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265383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hree Pictures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A432CEB-E94D-4E32-8096-487099229D75}"/>
              </a:ext>
            </a:extLst>
          </p:cNvPr>
          <p:cNvSpPr/>
          <p:nvPr userDrawn="1"/>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Graphic 5">
            <a:extLst>
              <a:ext uri="{FF2B5EF4-FFF2-40B4-BE49-F238E27FC236}">
                <a16:creationId xmlns:a16="http://schemas.microsoft.com/office/drawing/2014/main" id="{761A4763-A5A6-4B11-9347-6FC28EE3ECA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18536" y="6181797"/>
            <a:ext cx="744012" cy="316080"/>
          </a:xfrm>
          <a:prstGeom prst="rect">
            <a:avLst/>
          </a:prstGeom>
        </p:spPr>
      </p:pic>
      <p:cxnSp>
        <p:nvCxnSpPr>
          <p:cNvPr id="7" name="Straight Connector 6">
            <a:extLst>
              <a:ext uri="{FF2B5EF4-FFF2-40B4-BE49-F238E27FC236}">
                <a16:creationId xmlns:a16="http://schemas.microsoft.com/office/drawing/2014/main" id="{ED48F25E-1505-49D6-B5A7-5BDD13962C08}"/>
              </a:ext>
            </a:extLst>
          </p:cNvPr>
          <p:cNvCxnSpPr>
            <a:cxnSpLocks/>
          </p:cNvCxnSpPr>
          <p:nvPr userDrawn="1"/>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076DCDB-6626-48FB-B9FA-282EC15462B1}"/>
              </a:ext>
            </a:extLst>
          </p:cNvPr>
          <p:cNvCxnSpPr>
            <a:cxnSpLocks/>
          </p:cNvCxnSpPr>
          <p:nvPr userDrawn="1"/>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541E0404-1886-4A51-A3DF-16EBBC2C6C7F}"/>
              </a:ext>
            </a:extLst>
          </p:cNvPr>
          <p:cNvSpPr>
            <a:spLocks noGrp="1"/>
          </p:cNvSpPr>
          <p:nvPr>
            <p:ph type="dt" sz="half" idx="10"/>
          </p:nvPr>
        </p:nvSpPr>
        <p:spPr/>
        <p:txBody>
          <a:bodyPr/>
          <a:lstStyle/>
          <a:p>
            <a:r>
              <a:rPr lang="en-US"/>
              <a:t>Date TBD</a:t>
            </a:r>
          </a:p>
        </p:txBody>
      </p:sp>
      <p:sp>
        <p:nvSpPr>
          <p:cNvPr id="3" name="Footer Placeholder 2">
            <a:extLst>
              <a:ext uri="{FF2B5EF4-FFF2-40B4-BE49-F238E27FC236}">
                <a16:creationId xmlns:a16="http://schemas.microsoft.com/office/drawing/2014/main" id="{45E7757F-229C-4082-AC04-8AFC6341E5EE}"/>
              </a:ext>
            </a:extLst>
          </p:cNvPr>
          <p:cNvSpPr>
            <a:spLocks noGrp="1"/>
          </p:cNvSpPr>
          <p:nvPr>
            <p:ph type="ftr" sz="quarter" idx="11"/>
          </p:nvPr>
        </p:nvSpPr>
        <p:spPr/>
        <p:txBody>
          <a:bodyPr/>
          <a:lstStyle/>
          <a:p>
            <a:r>
              <a:rPr lang="en-US"/>
              <a:t>DRAFT</a:t>
            </a:r>
          </a:p>
        </p:txBody>
      </p:sp>
      <p:sp>
        <p:nvSpPr>
          <p:cNvPr id="4" name="Slide Number Placeholder 3">
            <a:extLst>
              <a:ext uri="{FF2B5EF4-FFF2-40B4-BE49-F238E27FC236}">
                <a16:creationId xmlns:a16="http://schemas.microsoft.com/office/drawing/2014/main" id="{F0B9162F-D10A-44C6-8C5D-0D86283BB4E3}"/>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15" name="Picture Placeholder 9">
            <a:extLst>
              <a:ext uri="{FF2B5EF4-FFF2-40B4-BE49-F238E27FC236}">
                <a16:creationId xmlns:a16="http://schemas.microsoft.com/office/drawing/2014/main" id="{AFA37361-44B5-4488-B109-A62840EACEE1}"/>
              </a:ext>
            </a:extLst>
          </p:cNvPr>
          <p:cNvSpPr>
            <a:spLocks noGrp="1"/>
          </p:cNvSpPr>
          <p:nvPr>
            <p:ph type="pic" sz="quarter" idx="14"/>
          </p:nvPr>
        </p:nvSpPr>
        <p:spPr>
          <a:xfrm>
            <a:off x="4267200" y="304805"/>
            <a:ext cx="3657600" cy="2621588"/>
          </a:xfrm>
          <a:gradFill>
            <a:gsLst>
              <a:gs pos="0">
                <a:schemeClr val="accent5">
                  <a:lumMod val="20000"/>
                  <a:lumOff val="80000"/>
                </a:schemeClr>
              </a:gs>
              <a:gs pos="72000">
                <a:schemeClr val="accent5">
                  <a:lumMod val="40000"/>
                  <a:lumOff val="60000"/>
                </a:schemeClr>
              </a:gs>
            </a:gsLst>
            <a:lin ang="2700000" scaled="1"/>
          </a:gradFill>
        </p:spPr>
        <p:txBody>
          <a:bodyPr anchor="ctr"/>
          <a:lstStyle>
            <a:lvl1pPr marL="0" indent="0" algn="ctr">
              <a:buNone/>
              <a:defRPr/>
            </a:lvl1pPr>
          </a:lstStyle>
          <a:p>
            <a:endParaRPr lang="en-US"/>
          </a:p>
        </p:txBody>
      </p:sp>
      <p:sp>
        <p:nvSpPr>
          <p:cNvPr id="16" name="Picture Placeholder 9">
            <a:extLst>
              <a:ext uri="{FF2B5EF4-FFF2-40B4-BE49-F238E27FC236}">
                <a16:creationId xmlns:a16="http://schemas.microsoft.com/office/drawing/2014/main" id="{EEFDC6C9-DABB-483B-B96D-97224B50B302}"/>
              </a:ext>
            </a:extLst>
          </p:cNvPr>
          <p:cNvSpPr>
            <a:spLocks noGrp="1"/>
          </p:cNvSpPr>
          <p:nvPr>
            <p:ph type="pic" sz="quarter" idx="15"/>
          </p:nvPr>
        </p:nvSpPr>
        <p:spPr>
          <a:xfrm>
            <a:off x="8229600" y="304805"/>
            <a:ext cx="3657600" cy="2621588"/>
          </a:xfrm>
          <a:gradFill>
            <a:gsLst>
              <a:gs pos="0">
                <a:schemeClr val="accent5">
                  <a:lumMod val="20000"/>
                  <a:lumOff val="80000"/>
                </a:schemeClr>
              </a:gs>
              <a:gs pos="72000">
                <a:schemeClr val="accent5">
                  <a:lumMod val="40000"/>
                  <a:lumOff val="60000"/>
                </a:schemeClr>
              </a:gs>
            </a:gsLst>
            <a:lin ang="2700000" scaled="1"/>
          </a:gradFill>
        </p:spPr>
        <p:txBody>
          <a:bodyPr anchor="ctr"/>
          <a:lstStyle>
            <a:lvl1pPr marL="0" indent="0" algn="ctr">
              <a:buNone/>
              <a:defRPr/>
            </a:lvl1pPr>
          </a:lstStyle>
          <a:p>
            <a:endParaRPr lang="en-US"/>
          </a:p>
        </p:txBody>
      </p:sp>
      <p:sp>
        <p:nvSpPr>
          <p:cNvPr id="18" name="Text Placeholder 17">
            <a:extLst>
              <a:ext uri="{FF2B5EF4-FFF2-40B4-BE49-F238E27FC236}">
                <a16:creationId xmlns:a16="http://schemas.microsoft.com/office/drawing/2014/main" id="{05B292F9-7FD3-4226-9CB6-937617C85354}"/>
              </a:ext>
            </a:extLst>
          </p:cNvPr>
          <p:cNvSpPr>
            <a:spLocks noGrp="1"/>
          </p:cNvSpPr>
          <p:nvPr>
            <p:ph type="body" sz="quarter" idx="16"/>
          </p:nvPr>
        </p:nvSpPr>
        <p:spPr>
          <a:xfrm>
            <a:off x="304800" y="3200092"/>
            <a:ext cx="3467100" cy="2621588"/>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Picture Placeholder 9">
            <a:extLst>
              <a:ext uri="{FF2B5EF4-FFF2-40B4-BE49-F238E27FC236}">
                <a16:creationId xmlns:a16="http://schemas.microsoft.com/office/drawing/2014/main" id="{E0C94A59-C24A-40AC-B2F1-ED06DB4CD7E5}"/>
              </a:ext>
            </a:extLst>
          </p:cNvPr>
          <p:cNvSpPr>
            <a:spLocks noGrp="1"/>
          </p:cNvSpPr>
          <p:nvPr>
            <p:ph type="pic" sz="quarter" idx="17"/>
          </p:nvPr>
        </p:nvSpPr>
        <p:spPr>
          <a:xfrm>
            <a:off x="4267200" y="3200091"/>
            <a:ext cx="7620000" cy="2621588"/>
          </a:xfrm>
          <a:gradFill>
            <a:gsLst>
              <a:gs pos="0">
                <a:schemeClr val="accent5">
                  <a:lumMod val="20000"/>
                  <a:lumOff val="80000"/>
                </a:schemeClr>
              </a:gs>
              <a:gs pos="72000">
                <a:schemeClr val="accent5">
                  <a:lumMod val="40000"/>
                  <a:lumOff val="60000"/>
                </a:schemeClr>
              </a:gs>
            </a:gsLst>
            <a:lin ang="2700000" scaled="1"/>
          </a:gradFill>
        </p:spPr>
        <p:txBody>
          <a:bodyPr anchor="ctr"/>
          <a:lstStyle>
            <a:lvl1pPr marL="0" indent="0" algn="ctr">
              <a:buNone/>
              <a:defRPr/>
            </a:lvl1pPr>
          </a:lstStyle>
          <a:p>
            <a:endParaRPr lang="en-US"/>
          </a:p>
        </p:txBody>
      </p:sp>
      <p:sp>
        <p:nvSpPr>
          <p:cNvPr id="23" name="Text Placeholder 17">
            <a:extLst>
              <a:ext uri="{FF2B5EF4-FFF2-40B4-BE49-F238E27FC236}">
                <a16:creationId xmlns:a16="http://schemas.microsoft.com/office/drawing/2014/main" id="{0D21CA02-AC55-4DCD-98E6-9803C3AEFD8B}"/>
              </a:ext>
            </a:extLst>
          </p:cNvPr>
          <p:cNvSpPr>
            <a:spLocks noGrp="1"/>
          </p:cNvSpPr>
          <p:nvPr>
            <p:ph type="body" sz="quarter" idx="18" hasCustomPrompt="1"/>
          </p:nvPr>
        </p:nvSpPr>
        <p:spPr>
          <a:xfrm>
            <a:off x="304800" y="304800"/>
            <a:ext cx="3467100" cy="2621588"/>
          </a:xfrm>
        </p:spPr>
        <p:txBody>
          <a:bodyPr/>
          <a:lstStyle>
            <a:lvl1pPr marL="0" indent="0">
              <a:buNone/>
              <a:defRPr sz="2100">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Use this box to bring in a key takeaway or summary into your slide. Do your best to keep things in six lines or less.</a:t>
            </a:r>
          </a:p>
        </p:txBody>
      </p:sp>
    </p:spTree>
    <p:extLst>
      <p:ext uri="{BB962C8B-B14F-4D97-AF65-F5344CB8AC3E}">
        <p14:creationId xmlns:p14="http://schemas.microsoft.com/office/powerpoint/2010/main" val="26403825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rofi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4350058" y="172857"/>
            <a:ext cx="7537142"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r>
              <a:rPr lang="en-US"/>
              <a:t>Date TBD</a:t>
            </a: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DRAFT</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4350058" y="1031273"/>
            <a:ext cx="7537142"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304800" y="304800"/>
            <a:ext cx="3716784" cy="5484493"/>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cxnSp>
        <p:nvCxnSpPr>
          <p:cNvPr id="10" name="Straight Connector 9">
            <a:extLst>
              <a:ext uri="{FF2B5EF4-FFF2-40B4-BE49-F238E27FC236}">
                <a16:creationId xmlns:a16="http://schemas.microsoft.com/office/drawing/2014/main" id="{82E3DF9E-32BA-4F96-ADC8-62FDD7755298}"/>
              </a:ext>
            </a:extLst>
          </p:cNvPr>
          <p:cNvCxnSpPr/>
          <p:nvPr userDrawn="1"/>
        </p:nvCxnSpPr>
        <p:spPr>
          <a:xfrm>
            <a:off x="4453786" y="957194"/>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83269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r>
              <a:rPr lang="en-US"/>
              <a:t>Date TBD</a:t>
            </a: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DRAFT</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885575" y="2178664"/>
            <a:ext cx="1505451" cy="1507172"/>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
        <p:nvSpPr>
          <p:cNvPr id="15" name="Picture Placeholder 6">
            <a:extLst>
              <a:ext uri="{FF2B5EF4-FFF2-40B4-BE49-F238E27FC236}">
                <a16:creationId xmlns:a16="http://schemas.microsoft.com/office/drawing/2014/main" id="{91F6218F-0AE1-41B7-9A6D-FDFFDD043CD5}"/>
              </a:ext>
            </a:extLst>
          </p:cNvPr>
          <p:cNvSpPr>
            <a:spLocks noGrp="1"/>
          </p:cNvSpPr>
          <p:nvPr>
            <p:ph type="pic" sz="quarter" idx="16"/>
          </p:nvPr>
        </p:nvSpPr>
        <p:spPr>
          <a:xfrm>
            <a:off x="3857375" y="2178664"/>
            <a:ext cx="1505451" cy="1507172"/>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
        <p:nvSpPr>
          <p:cNvPr id="16" name="Picture Placeholder 6">
            <a:extLst>
              <a:ext uri="{FF2B5EF4-FFF2-40B4-BE49-F238E27FC236}">
                <a16:creationId xmlns:a16="http://schemas.microsoft.com/office/drawing/2014/main" id="{EA6055BE-5FA2-4458-AB6F-50BE18BBC4A9}"/>
              </a:ext>
            </a:extLst>
          </p:cNvPr>
          <p:cNvSpPr>
            <a:spLocks noGrp="1"/>
          </p:cNvSpPr>
          <p:nvPr>
            <p:ph type="pic" sz="quarter" idx="17"/>
          </p:nvPr>
        </p:nvSpPr>
        <p:spPr>
          <a:xfrm>
            <a:off x="6829175" y="2178664"/>
            <a:ext cx="1505451" cy="1507172"/>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
        <p:nvSpPr>
          <p:cNvPr id="17" name="Picture Placeholder 6">
            <a:extLst>
              <a:ext uri="{FF2B5EF4-FFF2-40B4-BE49-F238E27FC236}">
                <a16:creationId xmlns:a16="http://schemas.microsoft.com/office/drawing/2014/main" id="{12FF07AC-7092-489B-94B3-A93B15520D78}"/>
              </a:ext>
            </a:extLst>
          </p:cNvPr>
          <p:cNvSpPr>
            <a:spLocks noGrp="1"/>
          </p:cNvSpPr>
          <p:nvPr>
            <p:ph type="pic" sz="quarter" idx="18"/>
          </p:nvPr>
        </p:nvSpPr>
        <p:spPr>
          <a:xfrm>
            <a:off x="9800975" y="2178664"/>
            <a:ext cx="1505451" cy="1507172"/>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Tree>
    <p:extLst>
      <p:ext uri="{BB962C8B-B14F-4D97-AF65-F5344CB8AC3E}">
        <p14:creationId xmlns:p14="http://schemas.microsoft.com/office/powerpoint/2010/main" val="3228307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eam Slide 2">
    <p:spTree>
      <p:nvGrpSpPr>
        <p:cNvPr id="1" name=""/>
        <p:cNvGrpSpPr/>
        <p:nvPr/>
      </p:nvGrpSpPr>
      <p:grpSpPr>
        <a:xfrm>
          <a:off x="0" y="0"/>
          <a:ext cx="0" cy="0"/>
          <a:chOff x="0" y="0"/>
          <a:chExt cx="0" cy="0"/>
        </a:xfrm>
      </p:grpSpPr>
      <p:sp>
        <p:nvSpPr>
          <p:cNvPr id="32" name="Picture Placeholder 6">
            <a:extLst>
              <a:ext uri="{FF2B5EF4-FFF2-40B4-BE49-F238E27FC236}">
                <a16:creationId xmlns:a16="http://schemas.microsoft.com/office/drawing/2014/main" id="{02AE9FC7-020F-4429-98DD-7566A702573A}"/>
              </a:ext>
            </a:extLst>
          </p:cNvPr>
          <p:cNvSpPr>
            <a:spLocks noGrp="1"/>
          </p:cNvSpPr>
          <p:nvPr>
            <p:ph type="pic" sz="quarter" idx="21"/>
          </p:nvPr>
        </p:nvSpPr>
        <p:spPr>
          <a:xfrm>
            <a:off x="6435493" y="3214645"/>
            <a:ext cx="2569464" cy="2606040"/>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
        <p:nvSpPr>
          <p:cNvPr id="33" name="Picture Placeholder 6">
            <a:extLst>
              <a:ext uri="{FF2B5EF4-FFF2-40B4-BE49-F238E27FC236}">
                <a16:creationId xmlns:a16="http://schemas.microsoft.com/office/drawing/2014/main" id="{40903F09-AEC9-4C51-A708-7B0D77FDD951}"/>
              </a:ext>
            </a:extLst>
          </p:cNvPr>
          <p:cNvSpPr>
            <a:spLocks noGrp="1"/>
          </p:cNvSpPr>
          <p:nvPr>
            <p:ph type="pic" sz="quarter" idx="22"/>
          </p:nvPr>
        </p:nvSpPr>
        <p:spPr>
          <a:xfrm>
            <a:off x="9312043" y="3214645"/>
            <a:ext cx="2569464" cy="2606040"/>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grpSp>
        <p:nvGrpSpPr>
          <p:cNvPr id="12" name="Group 11">
            <a:extLst>
              <a:ext uri="{FF2B5EF4-FFF2-40B4-BE49-F238E27FC236}">
                <a16:creationId xmlns:a16="http://schemas.microsoft.com/office/drawing/2014/main" id="{1DCADA16-70BA-4294-83BA-6944BA0F6D87}"/>
              </a:ext>
            </a:extLst>
          </p:cNvPr>
          <p:cNvGrpSpPr/>
          <p:nvPr userDrawn="1"/>
        </p:nvGrpSpPr>
        <p:grpSpPr>
          <a:xfrm>
            <a:off x="304801" y="6126480"/>
            <a:ext cx="11582400" cy="426715"/>
            <a:chOff x="304801" y="6126480"/>
            <a:chExt cx="11582400" cy="426715"/>
          </a:xfrm>
        </p:grpSpPr>
        <p:sp>
          <p:nvSpPr>
            <p:cNvPr id="13" name="Rectangle 12">
              <a:extLst>
                <a:ext uri="{FF2B5EF4-FFF2-40B4-BE49-F238E27FC236}">
                  <a16:creationId xmlns:a16="http://schemas.microsoft.com/office/drawing/2014/main" id="{DCD53CCE-8FF0-497A-A353-1185C1DFEB81}"/>
                </a:ext>
              </a:extLst>
            </p:cNvPr>
            <p:cNvSpPr/>
            <p:nvPr userDrawn="1"/>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Graphic 13">
              <a:extLst>
                <a:ext uri="{FF2B5EF4-FFF2-40B4-BE49-F238E27FC236}">
                  <a16:creationId xmlns:a16="http://schemas.microsoft.com/office/drawing/2014/main" id="{D83ACC18-3392-4F42-8D0C-DB264CC950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18536" y="6181797"/>
              <a:ext cx="744012" cy="316080"/>
            </a:xfrm>
            <a:prstGeom prst="rect">
              <a:avLst/>
            </a:prstGeom>
          </p:spPr>
        </p:pic>
        <p:cxnSp>
          <p:nvCxnSpPr>
            <p:cNvPr id="18" name="Straight Connector 17">
              <a:extLst>
                <a:ext uri="{FF2B5EF4-FFF2-40B4-BE49-F238E27FC236}">
                  <a16:creationId xmlns:a16="http://schemas.microsoft.com/office/drawing/2014/main" id="{4DB1F691-9227-407A-AEAE-D0FA8DA8C6FF}"/>
                </a:ext>
              </a:extLst>
            </p:cNvPr>
            <p:cNvCxnSpPr>
              <a:cxnSpLocks/>
            </p:cNvCxnSpPr>
            <p:nvPr userDrawn="1"/>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C3C5253-9F97-4215-A776-F6F267403F55}"/>
                </a:ext>
              </a:extLst>
            </p:cNvPr>
            <p:cNvCxnSpPr>
              <a:cxnSpLocks/>
            </p:cNvCxnSpPr>
            <p:nvPr userDrawn="1"/>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245004"/>
            <a:ext cx="4533900" cy="701731"/>
          </a:xfrm>
        </p:spPr>
        <p:txBody>
          <a:bodyPr/>
          <a:lstStyle/>
          <a:p>
            <a:r>
              <a:rPr lang="en-US"/>
              <a:t>HEADING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r>
              <a:rPr lang="en-US"/>
              <a:t>Date TBD</a:t>
            </a: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DRAFT</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2103420"/>
            <a:ext cx="45339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over here. Do your best to not exceed two lines.</a:t>
            </a:r>
          </a:p>
        </p:txBody>
      </p:sp>
      <p:sp>
        <p:nvSpPr>
          <p:cNvPr id="16" name="Picture Placeholder 6">
            <a:extLst>
              <a:ext uri="{FF2B5EF4-FFF2-40B4-BE49-F238E27FC236}">
                <a16:creationId xmlns:a16="http://schemas.microsoft.com/office/drawing/2014/main" id="{EA6055BE-5FA2-4458-AB6F-50BE18BBC4A9}"/>
              </a:ext>
            </a:extLst>
          </p:cNvPr>
          <p:cNvSpPr>
            <a:spLocks noGrp="1"/>
          </p:cNvSpPr>
          <p:nvPr>
            <p:ph type="pic" sz="quarter" idx="17"/>
          </p:nvPr>
        </p:nvSpPr>
        <p:spPr>
          <a:xfrm>
            <a:off x="6435493" y="303308"/>
            <a:ext cx="2569464" cy="2606040"/>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cxnSp>
        <p:nvCxnSpPr>
          <p:cNvPr id="11" name="Straight Connector 10">
            <a:extLst>
              <a:ext uri="{FF2B5EF4-FFF2-40B4-BE49-F238E27FC236}">
                <a16:creationId xmlns:a16="http://schemas.microsoft.com/office/drawing/2014/main" id="{B89DFF27-858C-41C4-B5B9-5EBDED84D8F2}"/>
              </a:ext>
            </a:extLst>
          </p:cNvPr>
          <p:cNvCxnSpPr>
            <a:cxnSpLocks/>
          </p:cNvCxnSpPr>
          <p:nvPr userDrawn="1"/>
        </p:nvCxnSpPr>
        <p:spPr>
          <a:xfrm>
            <a:off x="396690" y="2029341"/>
            <a:ext cx="594360"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F93C90BF-5129-4DC1-B611-EAAD5152C8C8}"/>
              </a:ext>
            </a:extLst>
          </p:cNvPr>
          <p:cNvSpPr>
            <a:spLocks noGrp="1"/>
          </p:cNvSpPr>
          <p:nvPr>
            <p:ph type="body" sz="quarter" idx="19"/>
          </p:nvPr>
        </p:nvSpPr>
        <p:spPr>
          <a:xfrm>
            <a:off x="304800" y="3214645"/>
            <a:ext cx="4533900" cy="2195884"/>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 name="Picture Placeholder 6">
            <a:extLst>
              <a:ext uri="{FF2B5EF4-FFF2-40B4-BE49-F238E27FC236}">
                <a16:creationId xmlns:a16="http://schemas.microsoft.com/office/drawing/2014/main" id="{C582F960-B68E-49E8-B5E8-8034429FE8F7}"/>
              </a:ext>
            </a:extLst>
          </p:cNvPr>
          <p:cNvSpPr>
            <a:spLocks noGrp="1"/>
          </p:cNvSpPr>
          <p:nvPr>
            <p:ph type="pic" sz="quarter" idx="20"/>
          </p:nvPr>
        </p:nvSpPr>
        <p:spPr>
          <a:xfrm>
            <a:off x="9312043" y="303308"/>
            <a:ext cx="2569464" cy="2606040"/>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Tree>
    <p:extLst>
      <p:ext uri="{BB962C8B-B14F-4D97-AF65-F5344CB8AC3E}">
        <p14:creationId xmlns:p14="http://schemas.microsoft.com/office/powerpoint/2010/main" val="34491764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eam Slide 3">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1DCADA16-70BA-4294-83BA-6944BA0F6D87}"/>
              </a:ext>
            </a:extLst>
          </p:cNvPr>
          <p:cNvGrpSpPr/>
          <p:nvPr userDrawn="1"/>
        </p:nvGrpSpPr>
        <p:grpSpPr>
          <a:xfrm>
            <a:off x="304801" y="6126480"/>
            <a:ext cx="11582400" cy="426715"/>
            <a:chOff x="304801" y="6126480"/>
            <a:chExt cx="11582400" cy="426715"/>
          </a:xfrm>
        </p:grpSpPr>
        <p:sp>
          <p:nvSpPr>
            <p:cNvPr id="13" name="Rectangle 12">
              <a:extLst>
                <a:ext uri="{FF2B5EF4-FFF2-40B4-BE49-F238E27FC236}">
                  <a16:creationId xmlns:a16="http://schemas.microsoft.com/office/drawing/2014/main" id="{DCD53CCE-8FF0-497A-A353-1185C1DFEB81}"/>
                </a:ext>
              </a:extLst>
            </p:cNvPr>
            <p:cNvSpPr/>
            <p:nvPr userDrawn="1"/>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Graphic 13">
              <a:extLst>
                <a:ext uri="{FF2B5EF4-FFF2-40B4-BE49-F238E27FC236}">
                  <a16:creationId xmlns:a16="http://schemas.microsoft.com/office/drawing/2014/main" id="{D83ACC18-3392-4F42-8D0C-DB264CC950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18536" y="6181797"/>
              <a:ext cx="744012" cy="316080"/>
            </a:xfrm>
            <a:prstGeom prst="rect">
              <a:avLst/>
            </a:prstGeom>
          </p:spPr>
        </p:pic>
        <p:cxnSp>
          <p:nvCxnSpPr>
            <p:cNvPr id="18" name="Straight Connector 17">
              <a:extLst>
                <a:ext uri="{FF2B5EF4-FFF2-40B4-BE49-F238E27FC236}">
                  <a16:creationId xmlns:a16="http://schemas.microsoft.com/office/drawing/2014/main" id="{4DB1F691-9227-407A-AEAE-D0FA8DA8C6FF}"/>
                </a:ext>
              </a:extLst>
            </p:cNvPr>
            <p:cNvCxnSpPr>
              <a:cxnSpLocks/>
            </p:cNvCxnSpPr>
            <p:nvPr userDrawn="1"/>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C3C5253-9F97-4215-A776-F6F267403F55}"/>
                </a:ext>
              </a:extLst>
            </p:cNvPr>
            <p:cNvCxnSpPr>
              <a:cxnSpLocks/>
            </p:cNvCxnSpPr>
            <p:nvPr userDrawn="1"/>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r>
              <a:rPr lang="en-US"/>
              <a:t>Date TBD</a:t>
            </a: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DRAFT</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20" name="Picture Placeholder 6">
            <a:extLst>
              <a:ext uri="{FF2B5EF4-FFF2-40B4-BE49-F238E27FC236}">
                <a16:creationId xmlns:a16="http://schemas.microsoft.com/office/drawing/2014/main" id="{9C621E84-0D3E-4509-8670-2C818793DE9C}"/>
              </a:ext>
            </a:extLst>
          </p:cNvPr>
          <p:cNvSpPr>
            <a:spLocks noGrp="1"/>
          </p:cNvSpPr>
          <p:nvPr>
            <p:ph type="pic" sz="quarter" idx="17"/>
          </p:nvPr>
        </p:nvSpPr>
        <p:spPr>
          <a:xfrm>
            <a:off x="304801" y="2062723"/>
            <a:ext cx="1700216" cy="1724417"/>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rtl="0">
              <a:buNone/>
              <a:defRPr lang="en-US"/>
            </a:lvl1pPr>
          </a:lstStyle>
          <a:p>
            <a:pPr marL="228600" lvl="0" indent="-228600" algn="ctr"/>
            <a:endParaRPr lang="en-US"/>
          </a:p>
        </p:txBody>
      </p:sp>
      <p:sp>
        <p:nvSpPr>
          <p:cNvPr id="21" name="Picture Placeholder 6">
            <a:extLst>
              <a:ext uri="{FF2B5EF4-FFF2-40B4-BE49-F238E27FC236}">
                <a16:creationId xmlns:a16="http://schemas.microsoft.com/office/drawing/2014/main" id="{5F2A6837-2507-49A2-A969-C00FAB4F05C0}"/>
              </a:ext>
            </a:extLst>
          </p:cNvPr>
          <p:cNvSpPr>
            <a:spLocks noGrp="1"/>
          </p:cNvSpPr>
          <p:nvPr>
            <p:ph type="pic" sz="quarter" idx="18"/>
          </p:nvPr>
        </p:nvSpPr>
        <p:spPr>
          <a:xfrm>
            <a:off x="2326369" y="2062723"/>
            <a:ext cx="1700216" cy="1724417"/>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
        <p:nvSpPr>
          <p:cNvPr id="22" name="Picture Placeholder 6">
            <a:extLst>
              <a:ext uri="{FF2B5EF4-FFF2-40B4-BE49-F238E27FC236}">
                <a16:creationId xmlns:a16="http://schemas.microsoft.com/office/drawing/2014/main" id="{882E9A17-3A2F-4138-B0F2-5E9A4D740C79}"/>
              </a:ext>
            </a:extLst>
          </p:cNvPr>
          <p:cNvSpPr>
            <a:spLocks noGrp="1"/>
          </p:cNvSpPr>
          <p:nvPr>
            <p:ph type="pic" sz="quarter" idx="19"/>
          </p:nvPr>
        </p:nvSpPr>
        <p:spPr>
          <a:xfrm>
            <a:off x="4347240" y="2062723"/>
            <a:ext cx="1700216" cy="1724417"/>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
        <p:nvSpPr>
          <p:cNvPr id="23" name="Picture Placeholder 6">
            <a:extLst>
              <a:ext uri="{FF2B5EF4-FFF2-40B4-BE49-F238E27FC236}">
                <a16:creationId xmlns:a16="http://schemas.microsoft.com/office/drawing/2014/main" id="{DEBB9A6D-504B-4A9A-824D-C3979E21280D}"/>
              </a:ext>
            </a:extLst>
          </p:cNvPr>
          <p:cNvSpPr>
            <a:spLocks noGrp="1"/>
          </p:cNvSpPr>
          <p:nvPr>
            <p:ph type="pic" sz="quarter" idx="20"/>
          </p:nvPr>
        </p:nvSpPr>
        <p:spPr>
          <a:xfrm>
            <a:off x="6370266" y="2062723"/>
            <a:ext cx="1700216" cy="1724417"/>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rtl="0">
              <a:buNone/>
              <a:defRPr lang="en-US"/>
            </a:lvl1pPr>
          </a:lstStyle>
          <a:p>
            <a:pPr marL="228600" lvl="0" indent="-228600" algn="ctr"/>
            <a:endParaRPr lang="en-US"/>
          </a:p>
        </p:txBody>
      </p:sp>
      <p:sp>
        <p:nvSpPr>
          <p:cNvPr id="24" name="Picture Placeholder 6">
            <a:extLst>
              <a:ext uri="{FF2B5EF4-FFF2-40B4-BE49-F238E27FC236}">
                <a16:creationId xmlns:a16="http://schemas.microsoft.com/office/drawing/2014/main" id="{04DFDB56-31A9-4FC3-8A08-8D4BD9615C9F}"/>
              </a:ext>
            </a:extLst>
          </p:cNvPr>
          <p:cNvSpPr>
            <a:spLocks noGrp="1"/>
          </p:cNvSpPr>
          <p:nvPr>
            <p:ph type="pic" sz="quarter" idx="21"/>
          </p:nvPr>
        </p:nvSpPr>
        <p:spPr>
          <a:xfrm>
            <a:off x="304801" y="4104883"/>
            <a:ext cx="1700216" cy="1724417"/>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rtl="0">
              <a:buNone/>
              <a:defRPr lang="en-US"/>
            </a:lvl1pPr>
          </a:lstStyle>
          <a:p>
            <a:pPr marL="228600" lvl="0" indent="-228600" algn="ctr"/>
            <a:endParaRPr lang="en-US"/>
          </a:p>
        </p:txBody>
      </p:sp>
      <p:sp>
        <p:nvSpPr>
          <p:cNvPr id="25" name="Picture Placeholder 6">
            <a:extLst>
              <a:ext uri="{FF2B5EF4-FFF2-40B4-BE49-F238E27FC236}">
                <a16:creationId xmlns:a16="http://schemas.microsoft.com/office/drawing/2014/main" id="{C919B0EA-506E-4FDE-806A-5CE901AA84CE}"/>
              </a:ext>
            </a:extLst>
          </p:cNvPr>
          <p:cNvSpPr>
            <a:spLocks noGrp="1"/>
          </p:cNvSpPr>
          <p:nvPr>
            <p:ph type="pic" sz="quarter" idx="22"/>
          </p:nvPr>
        </p:nvSpPr>
        <p:spPr>
          <a:xfrm>
            <a:off x="2326369" y="4104883"/>
            <a:ext cx="1700216" cy="1724417"/>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
        <p:nvSpPr>
          <p:cNvPr id="26" name="Picture Placeholder 6">
            <a:extLst>
              <a:ext uri="{FF2B5EF4-FFF2-40B4-BE49-F238E27FC236}">
                <a16:creationId xmlns:a16="http://schemas.microsoft.com/office/drawing/2014/main" id="{3E65EBC1-D059-477E-B010-766E9C5C1399}"/>
              </a:ext>
            </a:extLst>
          </p:cNvPr>
          <p:cNvSpPr>
            <a:spLocks noGrp="1"/>
          </p:cNvSpPr>
          <p:nvPr>
            <p:ph type="pic" sz="quarter" idx="23"/>
          </p:nvPr>
        </p:nvSpPr>
        <p:spPr>
          <a:xfrm>
            <a:off x="4347240" y="4104883"/>
            <a:ext cx="1700216" cy="1724417"/>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
        <p:nvSpPr>
          <p:cNvPr id="27" name="Picture Placeholder 6">
            <a:extLst>
              <a:ext uri="{FF2B5EF4-FFF2-40B4-BE49-F238E27FC236}">
                <a16:creationId xmlns:a16="http://schemas.microsoft.com/office/drawing/2014/main" id="{98CFAAAF-1BF0-4BCC-B35E-6E5C300E3E9F}"/>
              </a:ext>
            </a:extLst>
          </p:cNvPr>
          <p:cNvSpPr>
            <a:spLocks noGrp="1"/>
          </p:cNvSpPr>
          <p:nvPr>
            <p:ph type="pic" sz="quarter" idx="24"/>
          </p:nvPr>
        </p:nvSpPr>
        <p:spPr>
          <a:xfrm>
            <a:off x="6370266" y="4104883"/>
            <a:ext cx="1700216" cy="1724417"/>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rtl="0">
              <a:buNone/>
              <a:defRPr lang="en-US"/>
            </a:lvl1pPr>
          </a:lstStyle>
          <a:p>
            <a:pPr marL="228600" lvl="0" indent="-228600" algn="ctr"/>
            <a:endParaRPr lang="en-US"/>
          </a:p>
        </p:txBody>
      </p:sp>
      <p:sp>
        <p:nvSpPr>
          <p:cNvPr id="28" name="Text Placeholder 9">
            <a:extLst>
              <a:ext uri="{FF2B5EF4-FFF2-40B4-BE49-F238E27FC236}">
                <a16:creationId xmlns:a16="http://schemas.microsoft.com/office/drawing/2014/main" id="{6AE738E2-1AD5-4BE0-A645-649A5757E99D}"/>
              </a:ext>
            </a:extLst>
          </p:cNvPr>
          <p:cNvSpPr>
            <a:spLocks noGrp="1"/>
          </p:cNvSpPr>
          <p:nvPr>
            <p:ph type="body" sz="quarter" idx="25"/>
          </p:nvPr>
        </p:nvSpPr>
        <p:spPr>
          <a:xfrm>
            <a:off x="8379565" y="2057399"/>
            <a:ext cx="3507628" cy="3769327"/>
          </a:xfrm>
        </p:spPr>
        <p:txBody>
          <a:bodyPr anchor="ct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Title 1">
            <a:extLst>
              <a:ext uri="{FF2B5EF4-FFF2-40B4-BE49-F238E27FC236}">
                <a16:creationId xmlns:a16="http://schemas.microsoft.com/office/drawing/2014/main" id="{A5576FA9-FAE9-4C83-9E94-4E1C1FB86C15}"/>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30" name="Text Placeholder 8">
            <a:extLst>
              <a:ext uri="{FF2B5EF4-FFF2-40B4-BE49-F238E27FC236}">
                <a16:creationId xmlns:a16="http://schemas.microsoft.com/office/drawing/2014/main" id="{A47D52BE-8B1D-4EF7-946A-61833B80F60E}"/>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cxnSp>
        <p:nvCxnSpPr>
          <p:cNvPr id="34" name="Straight Connector 33">
            <a:extLst>
              <a:ext uri="{FF2B5EF4-FFF2-40B4-BE49-F238E27FC236}">
                <a16:creationId xmlns:a16="http://schemas.microsoft.com/office/drawing/2014/main" id="{0AB082CB-D429-4D38-A541-C6243F2D2697}"/>
              </a:ext>
            </a:extLst>
          </p:cNvPr>
          <p:cNvCxnSpPr/>
          <p:nvPr userDrawn="1"/>
        </p:nvCxnSpPr>
        <p:spPr>
          <a:xfrm>
            <a:off x="396691" y="957194"/>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9437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ingle Image Cente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r>
              <a:rPr lang="en-US"/>
              <a:t>Date TBD</a:t>
            </a: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DRAFT</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4244340" y="2249648"/>
            <a:ext cx="3703320" cy="3375972"/>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Tree>
    <p:extLst>
      <p:ext uri="{BB962C8B-B14F-4D97-AF65-F5344CB8AC3E}">
        <p14:creationId xmlns:p14="http://schemas.microsoft.com/office/powerpoint/2010/main" val="33537182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D072E94-8669-4C9E-B4CE-CEF8B2E922BE}"/>
              </a:ext>
            </a:extLst>
          </p:cNvPr>
          <p:cNvSpPr/>
          <p:nvPr userDrawn="1"/>
        </p:nvSpPr>
        <p:spPr>
          <a:xfrm>
            <a:off x="0" y="0"/>
            <a:ext cx="3810001"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p>
        </p:txBody>
      </p:sp>
      <p:grpSp>
        <p:nvGrpSpPr>
          <p:cNvPr id="16" name="Group 15">
            <a:extLst>
              <a:ext uri="{FF2B5EF4-FFF2-40B4-BE49-F238E27FC236}">
                <a16:creationId xmlns:a16="http://schemas.microsoft.com/office/drawing/2014/main" id="{8A2F32C6-78A2-4AAB-A02B-59BB94047A70}"/>
              </a:ext>
            </a:extLst>
          </p:cNvPr>
          <p:cNvGrpSpPr/>
          <p:nvPr userDrawn="1"/>
        </p:nvGrpSpPr>
        <p:grpSpPr>
          <a:xfrm>
            <a:off x="304801" y="6126480"/>
            <a:ext cx="11582400" cy="426715"/>
            <a:chOff x="304801" y="6126480"/>
            <a:chExt cx="11582400" cy="426715"/>
          </a:xfrm>
        </p:grpSpPr>
        <p:sp>
          <p:nvSpPr>
            <p:cNvPr id="17" name="Rectangle 16">
              <a:extLst>
                <a:ext uri="{FF2B5EF4-FFF2-40B4-BE49-F238E27FC236}">
                  <a16:creationId xmlns:a16="http://schemas.microsoft.com/office/drawing/2014/main" id="{B405EC55-2A04-4132-96DE-B244948FC0F9}"/>
                </a:ext>
              </a:extLst>
            </p:cNvPr>
            <p:cNvSpPr/>
            <p:nvPr userDrawn="1"/>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Graphic 17">
              <a:extLst>
                <a:ext uri="{FF2B5EF4-FFF2-40B4-BE49-F238E27FC236}">
                  <a16:creationId xmlns:a16="http://schemas.microsoft.com/office/drawing/2014/main" id="{CBFDDA10-6B67-4BAC-9334-B2585CFF1A0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18536" y="6181797"/>
              <a:ext cx="744012" cy="316080"/>
            </a:xfrm>
            <a:prstGeom prst="rect">
              <a:avLst/>
            </a:prstGeom>
          </p:spPr>
        </p:pic>
        <p:cxnSp>
          <p:nvCxnSpPr>
            <p:cNvPr id="19" name="Straight Connector 18">
              <a:extLst>
                <a:ext uri="{FF2B5EF4-FFF2-40B4-BE49-F238E27FC236}">
                  <a16:creationId xmlns:a16="http://schemas.microsoft.com/office/drawing/2014/main" id="{5FB267B4-9E96-4E13-8787-FB6AED1B561A}"/>
                </a:ext>
              </a:extLst>
            </p:cNvPr>
            <p:cNvCxnSpPr>
              <a:cxnSpLocks/>
            </p:cNvCxnSpPr>
            <p:nvPr userDrawn="1"/>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57C8BD4-40FC-4F24-93E2-F21A515CD846}"/>
                </a:ext>
              </a:extLst>
            </p:cNvPr>
            <p:cNvCxnSpPr>
              <a:cxnSpLocks/>
            </p:cNvCxnSpPr>
            <p:nvPr userDrawn="1"/>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r>
              <a:rPr lang="en-US"/>
              <a:t>Date TBD</a:t>
            </a: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DRAFT</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1285875" y="304800"/>
            <a:ext cx="4038600" cy="5490497"/>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Tree>
    <p:extLst>
      <p:ext uri="{BB962C8B-B14F-4D97-AF65-F5344CB8AC3E}">
        <p14:creationId xmlns:p14="http://schemas.microsoft.com/office/powerpoint/2010/main" val="27754034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4F693-0D73-4FC7-9EAF-4766B7EC7A70}"/>
              </a:ext>
            </a:extLst>
          </p:cNvPr>
          <p:cNvSpPr>
            <a:spLocks noGrp="1"/>
          </p:cNvSpPr>
          <p:nvPr>
            <p:ph type="title" hasCustomPrompt="1"/>
          </p:nvPr>
        </p:nvSpPr>
        <p:spPr/>
        <p:txBody>
          <a:bodyPr/>
          <a:lstStyle/>
          <a:p>
            <a:r>
              <a:rPr lang="en-US"/>
              <a:t>YOUR SLIDE’S TITLE GOES HERE</a:t>
            </a:r>
          </a:p>
        </p:txBody>
      </p:sp>
      <p:sp>
        <p:nvSpPr>
          <p:cNvPr id="3" name="Date Placeholder 2">
            <a:extLst>
              <a:ext uri="{FF2B5EF4-FFF2-40B4-BE49-F238E27FC236}">
                <a16:creationId xmlns:a16="http://schemas.microsoft.com/office/drawing/2014/main" id="{32EF620C-F605-4A6F-9721-1F7698F9355B}"/>
              </a:ext>
            </a:extLst>
          </p:cNvPr>
          <p:cNvSpPr>
            <a:spLocks noGrp="1"/>
          </p:cNvSpPr>
          <p:nvPr>
            <p:ph type="dt" sz="half" idx="10"/>
          </p:nvPr>
        </p:nvSpPr>
        <p:spPr/>
        <p:txBody>
          <a:bodyPr/>
          <a:lstStyle/>
          <a:p>
            <a:r>
              <a:rPr lang="en-US"/>
              <a:t>Date TBD</a:t>
            </a:r>
          </a:p>
        </p:txBody>
      </p:sp>
      <p:sp>
        <p:nvSpPr>
          <p:cNvPr id="4" name="Footer Placeholder 3">
            <a:extLst>
              <a:ext uri="{FF2B5EF4-FFF2-40B4-BE49-F238E27FC236}">
                <a16:creationId xmlns:a16="http://schemas.microsoft.com/office/drawing/2014/main" id="{D138F8A2-A769-4B1D-AA03-224F0907D938}"/>
              </a:ext>
            </a:extLst>
          </p:cNvPr>
          <p:cNvSpPr>
            <a:spLocks noGrp="1"/>
          </p:cNvSpPr>
          <p:nvPr>
            <p:ph type="ftr" sz="quarter" idx="11"/>
          </p:nvPr>
        </p:nvSpPr>
        <p:spPr/>
        <p:txBody>
          <a:bodyPr/>
          <a:lstStyle/>
          <a:p>
            <a:r>
              <a:rPr lang="en-US"/>
              <a:t>DRAFT</a:t>
            </a:r>
          </a:p>
        </p:txBody>
      </p:sp>
      <p:sp>
        <p:nvSpPr>
          <p:cNvPr id="5" name="Slide Number Placeholder 4">
            <a:extLst>
              <a:ext uri="{FF2B5EF4-FFF2-40B4-BE49-F238E27FC236}">
                <a16:creationId xmlns:a16="http://schemas.microsoft.com/office/drawing/2014/main" id="{C4301F81-62B2-4186-9F73-1BD113DD8B45}"/>
              </a:ext>
            </a:extLst>
          </p:cNvPr>
          <p:cNvSpPr>
            <a:spLocks noGrp="1"/>
          </p:cNvSpPr>
          <p:nvPr>
            <p:ph type="sldNum" sz="quarter" idx="12"/>
          </p:nvPr>
        </p:nvSpPr>
        <p:spPr/>
        <p:txBody>
          <a:bodyPr/>
          <a:lstStyle/>
          <a:p>
            <a:fld id="{F477D24C-55BC-4150-BC77-7526DE4131D6}" type="slidenum">
              <a:rPr lang="en-US" smtClean="0"/>
              <a:t>‹#›</a:t>
            </a:fld>
            <a:endParaRPr lang="en-US"/>
          </a:p>
        </p:txBody>
      </p:sp>
    </p:spTree>
    <p:extLst>
      <p:ext uri="{BB962C8B-B14F-4D97-AF65-F5344CB8AC3E}">
        <p14:creationId xmlns:p14="http://schemas.microsoft.com/office/powerpoint/2010/main" val="2089428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Transition 2">
    <p:spTree>
      <p:nvGrpSpPr>
        <p:cNvPr id="1" name=""/>
        <p:cNvGrpSpPr/>
        <p:nvPr/>
      </p:nvGrpSpPr>
      <p:grpSpPr>
        <a:xfrm>
          <a:off x="0" y="0"/>
          <a:ext cx="0" cy="0"/>
          <a:chOff x="0" y="0"/>
          <a:chExt cx="0" cy="0"/>
        </a:xfrm>
      </p:grpSpPr>
      <p:sp>
        <p:nvSpPr>
          <p:cNvPr id="15" name="Прямоугольник 28">
            <a:extLst>
              <a:ext uri="{FF2B5EF4-FFF2-40B4-BE49-F238E27FC236}">
                <a16:creationId xmlns:a16="http://schemas.microsoft.com/office/drawing/2014/main" id="{E5A4F19E-E151-4030-A849-5944CAF89A02}"/>
              </a:ext>
            </a:extLst>
          </p:cNvPr>
          <p:cNvSpPr/>
          <p:nvPr/>
        </p:nvSpPr>
        <p:spPr>
          <a:xfrm>
            <a:off x="304800" y="304800"/>
            <a:ext cx="11582400" cy="6248400"/>
          </a:xfrm>
          <a:prstGeom prst="rect">
            <a:avLst/>
          </a:prstGeom>
          <a:solidFill>
            <a:srgbClr val="EC51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3737DD"/>
              </a:solidFill>
              <a:effectLst/>
              <a:uLnTx/>
              <a:uFillTx/>
              <a:latin typeface="Calibri" panose="020F0502020204030204"/>
              <a:ea typeface="+mn-ea"/>
              <a:cs typeface="+mn-cs"/>
            </a:endParaRPr>
          </a:p>
        </p:txBody>
      </p:sp>
      <p:cxnSp>
        <p:nvCxnSpPr>
          <p:cNvPr id="16" name="Straight Connector 15">
            <a:extLst>
              <a:ext uri="{FF2B5EF4-FFF2-40B4-BE49-F238E27FC236}">
                <a16:creationId xmlns:a16="http://schemas.microsoft.com/office/drawing/2014/main" id="{F5EBB13D-1295-4E24-9EA8-1CE2580F40E4}"/>
              </a:ext>
            </a:extLst>
          </p:cNvPr>
          <p:cNvCxnSpPr/>
          <p:nvPr/>
        </p:nvCxnSpPr>
        <p:spPr>
          <a:xfrm>
            <a:off x="5797019" y="3429000"/>
            <a:ext cx="597962" cy="0"/>
          </a:xfrm>
          <a:prstGeom prst="line">
            <a:avLst/>
          </a:prstGeom>
          <a:ln w="76200">
            <a:solidFill>
              <a:srgbClr val="1A497F"/>
            </a:solidFill>
          </a:ln>
        </p:spPr>
        <p:style>
          <a:lnRef idx="1">
            <a:schemeClr val="accent1"/>
          </a:lnRef>
          <a:fillRef idx="0">
            <a:schemeClr val="accent1"/>
          </a:fillRef>
          <a:effectRef idx="0">
            <a:schemeClr val="accent1"/>
          </a:effectRef>
          <a:fontRef idx="minor">
            <a:schemeClr val="tx1"/>
          </a:fontRef>
        </p:style>
      </p:cxnSp>
      <p:sp>
        <p:nvSpPr>
          <p:cNvPr id="19" name="Прямоугольник 11">
            <a:extLst>
              <a:ext uri="{FF2B5EF4-FFF2-40B4-BE49-F238E27FC236}">
                <a16:creationId xmlns:a16="http://schemas.microsoft.com/office/drawing/2014/main" id="{F3E0247C-306E-4AA7-B1F0-E4264EA5E67A}"/>
              </a:ext>
            </a:extLst>
          </p:cNvPr>
          <p:cNvSpPr/>
          <p:nvPr/>
        </p:nvSpPr>
        <p:spPr>
          <a:xfrm>
            <a:off x="5639445" y="5895975"/>
            <a:ext cx="913111" cy="413727"/>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 name="Graphic 19">
            <a:extLst>
              <a:ext uri="{FF2B5EF4-FFF2-40B4-BE49-F238E27FC236}">
                <a16:creationId xmlns:a16="http://schemas.microsoft.com/office/drawing/2014/main" id="{A50CEBB8-8A56-4B9E-839E-93E88D4B692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23994" y="5944798"/>
            <a:ext cx="744012" cy="316080"/>
          </a:xfrm>
          <a:prstGeom prst="rect">
            <a:avLst/>
          </a:prstGeom>
        </p:spPr>
      </p:pic>
      <p:sp>
        <p:nvSpPr>
          <p:cNvPr id="2" name="Title 1">
            <a:extLst>
              <a:ext uri="{FF2B5EF4-FFF2-40B4-BE49-F238E27FC236}">
                <a16:creationId xmlns:a16="http://schemas.microsoft.com/office/drawing/2014/main" id="{9D8BD7FE-5910-4840-9838-A66DCA5ABA9A}"/>
              </a:ext>
            </a:extLst>
          </p:cNvPr>
          <p:cNvSpPr>
            <a:spLocks noGrp="1"/>
          </p:cNvSpPr>
          <p:nvPr userDrawn="1">
            <p:ph type="title" hasCustomPrompt="1"/>
          </p:nvPr>
        </p:nvSpPr>
        <p:spPr>
          <a:xfrm>
            <a:off x="3561397" y="1822430"/>
            <a:ext cx="5074920" cy="1311128"/>
          </a:xfrm>
        </p:spPr>
        <p:txBody>
          <a:bodyPr anchor="t"/>
          <a:lstStyle>
            <a:lvl1pPr algn="ctr">
              <a:defRPr sz="4400">
                <a:solidFill>
                  <a:schemeClr val="bg1"/>
                </a:solidFill>
              </a:defRPr>
            </a:lvl1pPr>
          </a:lstStyle>
          <a:p>
            <a:r>
              <a:rPr lang="en-US"/>
              <a:t>YOUR TRANSITION’S TITLE GOES HERE</a:t>
            </a:r>
          </a:p>
        </p:txBody>
      </p:sp>
      <p:sp>
        <p:nvSpPr>
          <p:cNvPr id="3" name="Text Placeholder 2">
            <a:extLst>
              <a:ext uri="{FF2B5EF4-FFF2-40B4-BE49-F238E27FC236}">
                <a16:creationId xmlns:a16="http://schemas.microsoft.com/office/drawing/2014/main" id="{FB0323D5-16CF-4643-8ED4-144A2183D006}"/>
              </a:ext>
            </a:extLst>
          </p:cNvPr>
          <p:cNvSpPr>
            <a:spLocks noGrp="1"/>
          </p:cNvSpPr>
          <p:nvPr userDrawn="1">
            <p:ph type="body" idx="1" hasCustomPrompt="1"/>
          </p:nvPr>
        </p:nvSpPr>
        <p:spPr>
          <a:xfrm>
            <a:off x="3556635" y="3589021"/>
            <a:ext cx="5074920" cy="1581912"/>
          </a:xfrm>
        </p:spPr>
        <p:txBody>
          <a:bodyPr>
            <a:noAutofit/>
          </a:bodyPr>
          <a:lstStyle>
            <a:lvl1pPr marL="0" indent="0" algn="ctr">
              <a:buNone/>
              <a:defRPr sz="27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And your transition’s sub-title can go here. This one can go up to three lines!</a:t>
            </a:r>
          </a:p>
        </p:txBody>
      </p:sp>
      <p:sp>
        <p:nvSpPr>
          <p:cNvPr id="11" name="Freeform: Shape 10">
            <a:extLst>
              <a:ext uri="{FF2B5EF4-FFF2-40B4-BE49-F238E27FC236}">
                <a16:creationId xmlns:a16="http://schemas.microsoft.com/office/drawing/2014/main" id="{786A1E2A-4231-4590-B611-2A005950C627}"/>
              </a:ext>
            </a:extLst>
          </p:cNvPr>
          <p:cNvSpPr/>
          <p:nvPr userDrawn="1"/>
        </p:nvSpPr>
        <p:spPr>
          <a:xfrm>
            <a:off x="9851151" y="773578"/>
            <a:ext cx="2036049" cy="5310352"/>
          </a:xfrm>
          <a:custGeom>
            <a:avLst/>
            <a:gdLst>
              <a:gd name="connsiteX0" fmla="*/ 2032192 w 2036049"/>
              <a:gd name="connsiteY0" fmla="*/ 0 h 5310352"/>
              <a:gd name="connsiteX1" fmla="*/ 2036049 w 2036049"/>
              <a:gd name="connsiteY1" fmla="*/ 329 h 5310352"/>
              <a:gd name="connsiteX2" fmla="*/ 2036049 w 2036049"/>
              <a:gd name="connsiteY2" fmla="*/ 292973 h 5310352"/>
              <a:gd name="connsiteX3" fmla="*/ 2032192 w 2036049"/>
              <a:gd name="connsiteY3" fmla="*/ 292584 h 5310352"/>
              <a:gd name="connsiteX4" fmla="*/ 1821826 w 2036049"/>
              <a:gd name="connsiteY4" fmla="*/ 502948 h 5310352"/>
              <a:gd name="connsiteX5" fmla="*/ 2032192 w 2036049"/>
              <a:gd name="connsiteY5" fmla="*/ 713313 h 5310352"/>
              <a:gd name="connsiteX6" fmla="*/ 2036049 w 2036049"/>
              <a:gd name="connsiteY6" fmla="*/ 712924 h 5310352"/>
              <a:gd name="connsiteX7" fmla="*/ 2036049 w 2036049"/>
              <a:gd name="connsiteY7" fmla="*/ 5301227 h 5310352"/>
              <a:gd name="connsiteX8" fmla="*/ 2030823 w 2036049"/>
              <a:gd name="connsiteY8" fmla="*/ 5310352 h 5310352"/>
              <a:gd name="connsiteX9" fmla="*/ 373375 w 2036049"/>
              <a:gd name="connsiteY9" fmla="*/ 3909180 h 5310352"/>
              <a:gd name="connsiteX10" fmla="*/ 223441 w 2036049"/>
              <a:gd name="connsiteY10" fmla="*/ 4056375 h 5310352"/>
              <a:gd name="connsiteX11" fmla="*/ 40774 w 2036049"/>
              <a:gd name="connsiteY11" fmla="*/ 2889626 h 5310352"/>
              <a:gd name="connsiteX12" fmla="*/ 1019445 w 2036049"/>
              <a:gd name="connsiteY12" fmla="*/ 3606579 h 5310352"/>
              <a:gd name="connsiteX13" fmla="*/ 675157 w 2036049"/>
              <a:gd name="connsiteY13" fmla="*/ 3666546 h 5310352"/>
              <a:gd name="connsiteX14" fmla="*/ 1071257 w 2036049"/>
              <a:gd name="connsiteY14" fmla="*/ 4048191 h 5310352"/>
              <a:gd name="connsiteX15" fmla="*/ 1669566 w 2036049"/>
              <a:gd name="connsiteY15" fmla="*/ 3523594 h 5310352"/>
              <a:gd name="connsiteX16" fmla="*/ 1721159 w 2036049"/>
              <a:gd name="connsiteY16" fmla="*/ 2294770 h 5310352"/>
              <a:gd name="connsiteX17" fmla="*/ 1730492 w 2036049"/>
              <a:gd name="connsiteY17" fmla="*/ 1758294 h 5310352"/>
              <a:gd name="connsiteX18" fmla="*/ 506968 w 2036049"/>
              <a:gd name="connsiteY18" fmla="*/ 1758294 h 5310352"/>
              <a:gd name="connsiteX19" fmla="*/ 506968 w 2036049"/>
              <a:gd name="connsiteY19" fmla="*/ 1292158 h 5310352"/>
              <a:gd name="connsiteX20" fmla="*/ 1738347 w 2036049"/>
              <a:gd name="connsiteY20" fmla="*/ 1292158 h 5310352"/>
              <a:gd name="connsiteX21" fmla="*/ 1744204 w 2036049"/>
              <a:gd name="connsiteY21" fmla="*/ 915330 h 5310352"/>
              <a:gd name="connsiteX22" fmla="*/ 1744724 w 2036049"/>
              <a:gd name="connsiteY22" fmla="*/ 915330 h 5310352"/>
              <a:gd name="connsiteX23" fmla="*/ 1529212 w 2036049"/>
              <a:gd name="connsiteY23" fmla="*/ 502948 h 5310352"/>
              <a:gd name="connsiteX24" fmla="*/ 2032192 w 2036049"/>
              <a:gd name="connsiteY24" fmla="*/ 0 h 5310352"/>
              <a:gd name="connsiteX25" fmla="*/ 1714727 w 2036049"/>
              <a:gd name="connsiteY25" fmla="*/ 2652767 h 5310352"/>
              <a:gd name="connsiteX26" fmla="*/ 1706406 w 2036049"/>
              <a:gd name="connsiteY26" fmla="*/ 3086224 h 5310352"/>
              <a:gd name="connsiteX27" fmla="*/ 1714727 w 2036049"/>
              <a:gd name="connsiteY27" fmla="*/ 2652767 h 5310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036049" h="5310352">
                <a:moveTo>
                  <a:pt x="2032192" y="0"/>
                </a:moveTo>
                <a:lnTo>
                  <a:pt x="2036049" y="329"/>
                </a:lnTo>
                <a:lnTo>
                  <a:pt x="2036049" y="292973"/>
                </a:lnTo>
                <a:lnTo>
                  <a:pt x="2032192" y="292584"/>
                </a:lnTo>
                <a:cubicBezTo>
                  <a:pt x="1916006" y="292584"/>
                  <a:pt x="1821826" y="386791"/>
                  <a:pt x="1821826" y="502948"/>
                </a:cubicBezTo>
                <a:cubicBezTo>
                  <a:pt x="1821826" y="619133"/>
                  <a:pt x="1916006" y="713313"/>
                  <a:pt x="2032192" y="713313"/>
                </a:cubicBezTo>
                <a:lnTo>
                  <a:pt x="2036049" y="712924"/>
                </a:lnTo>
                <a:lnTo>
                  <a:pt x="2036049" y="5301227"/>
                </a:lnTo>
                <a:lnTo>
                  <a:pt x="2030823" y="5310352"/>
                </a:lnTo>
                <a:cubicBezTo>
                  <a:pt x="1962672" y="5127713"/>
                  <a:pt x="746839" y="4726991"/>
                  <a:pt x="373375" y="3909180"/>
                </a:cubicBezTo>
                <a:cubicBezTo>
                  <a:pt x="357008" y="3928257"/>
                  <a:pt x="288856" y="3993671"/>
                  <a:pt x="223441" y="4056375"/>
                </a:cubicBezTo>
                <a:cubicBezTo>
                  <a:pt x="2620" y="3846476"/>
                  <a:pt x="-46455" y="3173123"/>
                  <a:pt x="40774" y="2889626"/>
                </a:cubicBezTo>
                <a:cubicBezTo>
                  <a:pt x="112812" y="2943517"/>
                  <a:pt x="749576" y="3383022"/>
                  <a:pt x="1019445" y="3606579"/>
                </a:cubicBezTo>
                <a:cubicBezTo>
                  <a:pt x="984001" y="3609316"/>
                  <a:pt x="738656" y="3658363"/>
                  <a:pt x="675157" y="3666546"/>
                </a:cubicBezTo>
                <a:cubicBezTo>
                  <a:pt x="698887" y="3688360"/>
                  <a:pt x="943028" y="3986773"/>
                  <a:pt x="1071257" y="4048191"/>
                </a:cubicBezTo>
                <a:cubicBezTo>
                  <a:pt x="1409058" y="4210057"/>
                  <a:pt x="1585266" y="4121105"/>
                  <a:pt x="1669566" y="3523594"/>
                </a:cubicBezTo>
                <a:cubicBezTo>
                  <a:pt x="812445" y="3324040"/>
                  <a:pt x="725709" y="2551992"/>
                  <a:pt x="1721159" y="2294770"/>
                </a:cubicBezTo>
                <a:cubicBezTo>
                  <a:pt x="1724279" y="2118015"/>
                  <a:pt x="1727481" y="1933214"/>
                  <a:pt x="1730492" y="1758294"/>
                </a:cubicBezTo>
                <a:lnTo>
                  <a:pt x="506968" y="1758294"/>
                </a:lnTo>
                <a:lnTo>
                  <a:pt x="506968" y="1292158"/>
                </a:lnTo>
                <a:lnTo>
                  <a:pt x="1738347" y="1292158"/>
                </a:lnTo>
                <a:cubicBezTo>
                  <a:pt x="1741905" y="1078919"/>
                  <a:pt x="1744204" y="931177"/>
                  <a:pt x="1744204" y="915330"/>
                </a:cubicBezTo>
                <a:lnTo>
                  <a:pt x="1744724" y="915330"/>
                </a:lnTo>
                <a:cubicBezTo>
                  <a:pt x="1614552" y="824434"/>
                  <a:pt x="1529212" y="673763"/>
                  <a:pt x="1529212" y="502948"/>
                </a:cubicBezTo>
                <a:cubicBezTo>
                  <a:pt x="1529212" y="225172"/>
                  <a:pt x="1754413" y="0"/>
                  <a:pt x="2032192" y="0"/>
                </a:cubicBezTo>
                <a:close/>
                <a:moveTo>
                  <a:pt x="1714727" y="2652767"/>
                </a:moveTo>
                <a:cubicBezTo>
                  <a:pt x="1372519" y="2767392"/>
                  <a:pt x="1373586" y="2979016"/>
                  <a:pt x="1706406" y="3086224"/>
                </a:cubicBezTo>
                <a:cubicBezTo>
                  <a:pt x="1708431" y="2990019"/>
                  <a:pt x="1711360" y="2835872"/>
                  <a:pt x="1714727" y="2652767"/>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p>
        </p:txBody>
      </p:sp>
      <p:sp>
        <p:nvSpPr>
          <p:cNvPr id="12" name="Freeform: Shape 11">
            <a:extLst>
              <a:ext uri="{FF2B5EF4-FFF2-40B4-BE49-F238E27FC236}">
                <a16:creationId xmlns:a16="http://schemas.microsoft.com/office/drawing/2014/main" id="{36468555-7C91-4DC4-852B-128263D97165}"/>
              </a:ext>
            </a:extLst>
          </p:cNvPr>
          <p:cNvSpPr/>
          <p:nvPr userDrawn="1"/>
        </p:nvSpPr>
        <p:spPr>
          <a:xfrm>
            <a:off x="304800" y="773907"/>
            <a:ext cx="2025597" cy="5300898"/>
          </a:xfrm>
          <a:custGeom>
            <a:avLst/>
            <a:gdLst>
              <a:gd name="connsiteX0" fmla="*/ 0 w 2025597"/>
              <a:gd name="connsiteY0" fmla="*/ 0 h 5300898"/>
              <a:gd name="connsiteX1" fmla="*/ 82086 w 2025597"/>
              <a:gd name="connsiteY1" fmla="*/ 6998 h 5300898"/>
              <a:gd name="connsiteX2" fmla="*/ 482728 w 2025597"/>
              <a:gd name="connsiteY2" fmla="*/ 377402 h 5300898"/>
              <a:gd name="connsiteX3" fmla="*/ 1197880 w 2025597"/>
              <a:gd name="connsiteY3" fmla="*/ 1291829 h 5300898"/>
              <a:gd name="connsiteX4" fmla="*/ 1521394 w 2025597"/>
              <a:gd name="connsiteY4" fmla="*/ 1291829 h 5300898"/>
              <a:gd name="connsiteX5" fmla="*/ 1521394 w 2025597"/>
              <a:gd name="connsiteY5" fmla="*/ 1757965 h 5300898"/>
              <a:gd name="connsiteX6" fmla="*/ 1184222 w 2025597"/>
              <a:gd name="connsiteY6" fmla="*/ 1757965 h 5300898"/>
              <a:gd name="connsiteX7" fmla="*/ 308736 w 2025597"/>
              <a:gd name="connsiteY7" fmla="*/ 2534502 h 5300898"/>
              <a:gd name="connsiteX8" fmla="*/ 321929 w 2025597"/>
              <a:gd name="connsiteY8" fmla="*/ 3191898 h 5300898"/>
              <a:gd name="connsiteX9" fmla="*/ 324502 w 2025597"/>
              <a:gd name="connsiteY9" fmla="*/ 3224687 h 5300898"/>
              <a:gd name="connsiteX10" fmla="*/ 1084212 w 2025597"/>
              <a:gd name="connsiteY10" fmla="*/ 3949687 h 5300898"/>
              <a:gd name="connsiteX11" fmla="*/ 1350441 w 2025597"/>
              <a:gd name="connsiteY11" fmla="*/ 3666217 h 5300898"/>
              <a:gd name="connsiteX12" fmla="*/ 1006180 w 2025597"/>
              <a:gd name="connsiteY12" fmla="*/ 3606250 h 5300898"/>
              <a:gd name="connsiteX13" fmla="*/ 1984824 w 2025597"/>
              <a:gd name="connsiteY13" fmla="*/ 2889297 h 5300898"/>
              <a:gd name="connsiteX14" fmla="*/ 1802184 w 2025597"/>
              <a:gd name="connsiteY14" fmla="*/ 4056046 h 5300898"/>
              <a:gd name="connsiteX15" fmla="*/ 1652223 w 2025597"/>
              <a:gd name="connsiteY15" fmla="*/ 3908851 h 5300898"/>
              <a:gd name="connsiteX16" fmla="*/ 1191831 w 2025597"/>
              <a:gd name="connsiteY16" fmla="*/ 4495223 h 5300898"/>
              <a:gd name="connsiteX17" fmla="*/ 809882 w 2025597"/>
              <a:gd name="connsiteY17" fmla="*/ 5131489 h 5300898"/>
              <a:gd name="connsiteX18" fmla="*/ 893771 w 2025597"/>
              <a:gd name="connsiteY18" fmla="*/ 4726033 h 5300898"/>
              <a:gd name="connsiteX19" fmla="*/ 6748 w 2025597"/>
              <a:gd name="connsiteY19" fmla="*/ 5289114 h 5300898"/>
              <a:gd name="connsiteX20" fmla="*/ 0 w 2025597"/>
              <a:gd name="connsiteY20" fmla="*/ 5300898 h 5300898"/>
              <a:gd name="connsiteX21" fmla="*/ 0 w 2025597"/>
              <a:gd name="connsiteY21" fmla="*/ 712595 h 5300898"/>
              <a:gd name="connsiteX22" fmla="*/ 38541 w 2025597"/>
              <a:gd name="connsiteY22" fmla="*/ 708710 h 5300898"/>
              <a:gd name="connsiteX23" fmla="*/ 206537 w 2025597"/>
              <a:gd name="connsiteY23" fmla="*/ 502619 h 5300898"/>
              <a:gd name="connsiteX24" fmla="*/ 38541 w 2025597"/>
              <a:gd name="connsiteY24" fmla="*/ 296530 h 5300898"/>
              <a:gd name="connsiteX25" fmla="*/ 0 w 2025597"/>
              <a:gd name="connsiteY25" fmla="*/ 292644 h 5300898"/>
              <a:gd name="connsiteX26" fmla="*/ 0 w 2025597"/>
              <a:gd name="connsiteY26" fmla="*/ 0 h 5300898"/>
              <a:gd name="connsiteX27" fmla="*/ 419394 w 2025597"/>
              <a:gd name="connsiteY27" fmla="*/ 773635 h 5300898"/>
              <a:gd name="connsiteX28" fmla="*/ 281421 w 2025597"/>
              <a:gd name="connsiteY28" fmla="*/ 916643 h 5300898"/>
              <a:gd name="connsiteX29" fmla="*/ 287251 w 2025597"/>
              <a:gd name="connsiteY29" fmla="*/ 1291829 h 5300898"/>
              <a:gd name="connsiteX30" fmla="*/ 809554 w 2025597"/>
              <a:gd name="connsiteY30" fmla="*/ 1291829 h 5300898"/>
              <a:gd name="connsiteX31" fmla="*/ 419394 w 2025597"/>
              <a:gd name="connsiteY31" fmla="*/ 773635 h 5300898"/>
              <a:gd name="connsiteX32" fmla="*/ 295106 w 2025597"/>
              <a:gd name="connsiteY32" fmla="*/ 1757965 h 5300898"/>
              <a:gd name="connsiteX33" fmla="*/ 302250 w 2025597"/>
              <a:gd name="connsiteY33" fmla="*/ 2169060 h 5300898"/>
              <a:gd name="connsiteX34" fmla="*/ 777120 w 2025597"/>
              <a:gd name="connsiteY34" fmla="*/ 1757965 h 5300898"/>
              <a:gd name="connsiteX35" fmla="*/ 295106 w 2025597"/>
              <a:gd name="connsiteY35" fmla="*/ 1757965 h 5300898"/>
              <a:gd name="connsiteX36" fmla="*/ 384086 w 2025597"/>
              <a:gd name="connsiteY36" fmla="*/ 3687456 h 5300898"/>
              <a:gd name="connsiteX37" fmla="*/ 749340 w 2025597"/>
              <a:gd name="connsiteY37" fmla="*/ 4116041 h 5300898"/>
              <a:gd name="connsiteX38" fmla="*/ 384086 w 2025597"/>
              <a:gd name="connsiteY38" fmla="*/ 3687456 h 530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25597" h="5300898">
                <a:moveTo>
                  <a:pt x="0" y="0"/>
                </a:moveTo>
                <a:lnTo>
                  <a:pt x="82086" y="6998"/>
                </a:lnTo>
                <a:cubicBezTo>
                  <a:pt x="277519" y="40718"/>
                  <a:pt x="433968" y="187466"/>
                  <a:pt x="482728" y="377402"/>
                </a:cubicBezTo>
                <a:cubicBezTo>
                  <a:pt x="724351" y="483105"/>
                  <a:pt x="1113334" y="798104"/>
                  <a:pt x="1197880" y="1291829"/>
                </a:cubicBezTo>
                <a:lnTo>
                  <a:pt x="1521394" y="1291829"/>
                </a:lnTo>
                <a:lnTo>
                  <a:pt x="1521394" y="1757965"/>
                </a:lnTo>
                <a:lnTo>
                  <a:pt x="1184222" y="1757965"/>
                </a:lnTo>
                <a:cubicBezTo>
                  <a:pt x="1097432" y="2124228"/>
                  <a:pt x="820310" y="2408847"/>
                  <a:pt x="308736" y="2534502"/>
                </a:cubicBezTo>
                <a:cubicBezTo>
                  <a:pt x="315223" y="2893567"/>
                  <a:pt x="320642" y="3174628"/>
                  <a:pt x="321929" y="3191898"/>
                </a:cubicBezTo>
                <a:cubicBezTo>
                  <a:pt x="322750" y="3203120"/>
                  <a:pt x="323653" y="3213684"/>
                  <a:pt x="324502" y="3224687"/>
                </a:cubicBezTo>
                <a:cubicBezTo>
                  <a:pt x="657787" y="3357923"/>
                  <a:pt x="937427" y="3635070"/>
                  <a:pt x="1084212" y="3949687"/>
                </a:cubicBezTo>
                <a:cubicBezTo>
                  <a:pt x="1203655" y="3839003"/>
                  <a:pt x="1333471" y="3681818"/>
                  <a:pt x="1350441" y="3666217"/>
                </a:cubicBezTo>
                <a:cubicBezTo>
                  <a:pt x="1286942" y="3658034"/>
                  <a:pt x="1041597" y="3608987"/>
                  <a:pt x="1006180" y="3606250"/>
                </a:cubicBezTo>
                <a:cubicBezTo>
                  <a:pt x="1276049" y="3382693"/>
                  <a:pt x="1912813" y="2943188"/>
                  <a:pt x="1984824" y="2889297"/>
                </a:cubicBezTo>
                <a:cubicBezTo>
                  <a:pt x="2072052" y="3172794"/>
                  <a:pt x="2022978" y="3846147"/>
                  <a:pt x="1802184" y="4056046"/>
                </a:cubicBezTo>
                <a:cubicBezTo>
                  <a:pt x="1736742" y="3993342"/>
                  <a:pt x="1668618" y="3927928"/>
                  <a:pt x="1652223" y="3908851"/>
                </a:cubicBezTo>
                <a:cubicBezTo>
                  <a:pt x="1549065" y="4134734"/>
                  <a:pt x="1381588" y="4328787"/>
                  <a:pt x="1191831" y="4495223"/>
                </a:cubicBezTo>
                <a:cubicBezTo>
                  <a:pt x="1171714" y="4733641"/>
                  <a:pt x="1055063" y="4959963"/>
                  <a:pt x="809882" y="5131489"/>
                </a:cubicBezTo>
                <a:cubicBezTo>
                  <a:pt x="867715" y="5032055"/>
                  <a:pt x="896043" y="4887542"/>
                  <a:pt x="893771" y="4726033"/>
                </a:cubicBezTo>
                <a:cubicBezTo>
                  <a:pt x="493612" y="5003306"/>
                  <a:pt x="88642" y="5180100"/>
                  <a:pt x="6748" y="5289114"/>
                </a:cubicBezTo>
                <a:lnTo>
                  <a:pt x="0" y="5300898"/>
                </a:lnTo>
                <a:lnTo>
                  <a:pt x="0" y="712595"/>
                </a:lnTo>
                <a:lnTo>
                  <a:pt x="38541" y="708710"/>
                </a:lnTo>
                <a:cubicBezTo>
                  <a:pt x="134409" y="689095"/>
                  <a:pt x="206537" y="604281"/>
                  <a:pt x="206537" y="502619"/>
                </a:cubicBezTo>
                <a:cubicBezTo>
                  <a:pt x="206537" y="400982"/>
                  <a:pt x="134409" y="316150"/>
                  <a:pt x="38541" y="296530"/>
                </a:cubicBezTo>
                <a:lnTo>
                  <a:pt x="0" y="292644"/>
                </a:lnTo>
                <a:lnTo>
                  <a:pt x="0" y="0"/>
                </a:lnTo>
                <a:close/>
                <a:moveTo>
                  <a:pt x="419394" y="773635"/>
                </a:moveTo>
                <a:cubicBezTo>
                  <a:pt x="383265" y="829963"/>
                  <a:pt x="336435" y="878681"/>
                  <a:pt x="281421" y="916643"/>
                </a:cubicBezTo>
                <a:cubicBezTo>
                  <a:pt x="281531" y="937991"/>
                  <a:pt x="283802" y="1083407"/>
                  <a:pt x="287251" y="1291829"/>
                </a:cubicBezTo>
                <a:lnTo>
                  <a:pt x="809554" y="1291829"/>
                </a:lnTo>
                <a:cubicBezTo>
                  <a:pt x="773343" y="1102648"/>
                  <a:pt x="664876" y="921542"/>
                  <a:pt x="419394" y="773635"/>
                </a:cubicBezTo>
                <a:close/>
                <a:moveTo>
                  <a:pt x="295106" y="1757965"/>
                </a:moveTo>
                <a:cubicBezTo>
                  <a:pt x="297405" y="1891885"/>
                  <a:pt x="299841" y="2031581"/>
                  <a:pt x="302250" y="2169060"/>
                </a:cubicBezTo>
                <a:cubicBezTo>
                  <a:pt x="595246" y="2071076"/>
                  <a:pt x="721586" y="1905680"/>
                  <a:pt x="777120" y="1757965"/>
                </a:cubicBezTo>
                <a:lnTo>
                  <a:pt x="295106" y="1757965"/>
                </a:lnTo>
                <a:close/>
                <a:moveTo>
                  <a:pt x="384086" y="3687456"/>
                </a:moveTo>
                <a:cubicBezTo>
                  <a:pt x="453770" y="4023449"/>
                  <a:pt x="568451" y="4139962"/>
                  <a:pt x="749340" y="4116041"/>
                </a:cubicBezTo>
                <a:cubicBezTo>
                  <a:pt x="665286" y="3942023"/>
                  <a:pt x="544037" y="3787520"/>
                  <a:pt x="384086" y="3687456"/>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lnSpc>
                <a:spcPct val="123000"/>
              </a:lnSpc>
              <a:spcBef>
                <a:spcPts val="600"/>
              </a:spcBef>
              <a:spcAft>
                <a:spcPts val="600"/>
              </a:spcAft>
            </a:pPr>
            <a:endParaRPr lang="en-US" sz="1600"/>
          </a:p>
        </p:txBody>
      </p:sp>
    </p:spTree>
    <p:extLst>
      <p:ext uri="{BB962C8B-B14F-4D97-AF65-F5344CB8AC3E}">
        <p14:creationId xmlns:p14="http://schemas.microsoft.com/office/powerpoint/2010/main" val="22399988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Sub-til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r>
              <a:rPr lang="en-US"/>
              <a:t>Date TBD</a:t>
            </a: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DRAFT</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Tree>
    <p:extLst>
      <p:ext uri="{BB962C8B-B14F-4D97-AF65-F5344CB8AC3E}">
        <p14:creationId xmlns:p14="http://schemas.microsoft.com/office/powerpoint/2010/main" val="15644259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ub-title and a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r>
              <a:rPr lang="en-US"/>
              <a:t>Date TBD</a:t>
            </a: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DRAFT</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10" name="Picture Placeholder 6">
            <a:extLst>
              <a:ext uri="{FF2B5EF4-FFF2-40B4-BE49-F238E27FC236}">
                <a16:creationId xmlns:a16="http://schemas.microsoft.com/office/drawing/2014/main" id="{181C5CAE-6039-4CD8-899D-F995448B72D2}"/>
              </a:ext>
            </a:extLst>
          </p:cNvPr>
          <p:cNvSpPr>
            <a:spLocks noGrp="1"/>
          </p:cNvSpPr>
          <p:nvPr>
            <p:ph type="pic" sz="quarter" idx="15"/>
          </p:nvPr>
        </p:nvSpPr>
        <p:spPr>
          <a:xfrm>
            <a:off x="9417571" y="2057400"/>
            <a:ext cx="2469627" cy="3771900"/>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Tree>
    <p:extLst>
      <p:ext uri="{BB962C8B-B14F-4D97-AF65-F5344CB8AC3E}">
        <p14:creationId xmlns:p14="http://schemas.microsoft.com/office/powerpoint/2010/main" val="26258923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icture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5788152" cy="701731"/>
          </a:xfrm>
        </p:spPr>
        <p:txBody>
          <a:bodyPr/>
          <a:lstStyle>
            <a:lvl1pPr>
              <a:defRPr/>
            </a:lvl1pPr>
          </a:lstStyle>
          <a:p>
            <a:r>
              <a:rPr lang="en-US"/>
              <a:t>SLIDE’S HEADING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r>
              <a:rPr lang="en-US"/>
              <a:t>Date TBD</a:t>
            </a: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DRAFT</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19" name="Text Placeholder 8">
            <a:extLst>
              <a:ext uri="{FF2B5EF4-FFF2-40B4-BE49-F238E27FC236}">
                <a16:creationId xmlns:a16="http://schemas.microsoft.com/office/drawing/2014/main" id="{93BAD73E-AB62-4742-9117-73D1A1AD77C3}"/>
              </a:ext>
            </a:extLst>
          </p:cNvPr>
          <p:cNvSpPr>
            <a:spLocks noGrp="1"/>
          </p:cNvSpPr>
          <p:nvPr>
            <p:ph type="body" sz="quarter" idx="13" hasCustomPrompt="1"/>
          </p:nvPr>
        </p:nvSpPr>
        <p:spPr>
          <a:xfrm>
            <a:off x="304799" y="1031272"/>
            <a:ext cx="5791199" cy="1251699"/>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Do your best to not exceed three lines.</a:t>
            </a:r>
          </a:p>
        </p:txBody>
      </p:sp>
      <p:sp>
        <p:nvSpPr>
          <p:cNvPr id="20" name="Picture Placeholder 6">
            <a:extLst>
              <a:ext uri="{FF2B5EF4-FFF2-40B4-BE49-F238E27FC236}">
                <a16:creationId xmlns:a16="http://schemas.microsoft.com/office/drawing/2014/main" id="{8E81E912-B839-4D85-B263-26B7C475C554}"/>
              </a:ext>
            </a:extLst>
          </p:cNvPr>
          <p:cNvSpPr>
            <a:spLocks noGrp="1"/>
          </p:cNvSpPr>
          <p:nvPr>
            <p:ph type="pic" sz="quarter" idx="15"/>
          </p:nvPr>
        </p:nvSpPr>
        <p:spPr>
          <a:xfrm>
            <a:off x="304800" y="2391515"/>
            <a:ext cx="5791200" cy="3437785"/>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Tree>
    <p:extLst>
      <p:ext uri="{BB962C8B-B14F-4D97-AF65-F5344CB8AC3E}">
        <p14:creationId xmlns:p14="http://schemas.microsoft.com/office/powerpoint/2010/main" val="9255404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ocial Media - Pictures and Dat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r>
              <a:rPr lang="en-US"/>
              <a:t>Date TBD</a:t>
            </a: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DRAFT</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17" name="Picture Placeholder 6">
            <a:extLst>
              <a:ext uri="{FF2B5EF4-FFF2-40B4-BE49-F238E27FC236}">
                <a16:creationId xmlns:a16="http://schemas.microsoft.com/office/drawing/2014/main" id="{E1A59FBD-C82A-4C52-8A4C-A71F70141DCC}"/>
              </a:ext>
            </a:extLst>
          </p:cNvPr>
          <p:cNvSpPr>
            <a:spLocks noGrp="1"/>
          </p:cNvSpPr>
          <p:nvPr>
            <p:ph type="pic" sz="quarter" idx="15"/>
          </p:nvPr>
        </p:nvSpPr>
        <p:spPr>
          <a:xfrm>
            <a:off x="304800" y="2057400"/>
            <a:ext cx="2584498" cy="2584498"/>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
        <p:nvSpPr>
          <p:cNvPr id="18" name="Picture Placeholder 6">
            <a:extLst>
              <a:ext uri="{FF2B5EF4-FFF2-40B4-BE49-F238E27FC236}">
                <a16:creationId xmlns:a16="http://schemas.microsoft.com/office/drawing/2014/main" id="{CB7EC3FD-1533-4AF8-AA1D-4C511B0A3ABC}"/>
              </a:ext>
            </a:extLst>
          </p:cNvPr>
          <p:cNvSpPr>
            <a:spLocks noGrp="1"/>
          </p:cNvSpPr>
          <p:nvPr>
            <p:ph type="pic" sz="quarter" idx="16"/>
          </p:nvPr>
        </p:nvSpPr>
        <p:spPr>
          <a:xfrm>
            <a:off x="3297614" y="2063887"/>
            <a:ext cx="2584498" cy="2584498"/>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
        <p:nvSpPr>
          <p:cNvPr id="19" name="Picture Placeholder 6">
            <a:extLst>
              <a:ext uri="{FF2B5EF4-FFF2-40B4-BE49-F238E27FC236}">
                <a16:creationId xmlns:a16="http://schemas.microsoft.com/office/drawing/2014/main" id="{AE7A9FB1-400D-4CAA-99DF-4675C3977275}"/>
              </a:ext>
            </a:extLst>
          </p:cNvPr>
          <p:cNvSpPr>
            <a:spLocks noGrp="1"/>
          </p:cNvSpPr>
          <p:nvPr>
            <p:ph type="pic" sz="quarter" idx="17"/>
          </p:nvPr>
        </p:nvSpPr>
        <p:spPr>
          <a:xfrm>
            <a:off x="6296915" y="2063887"/>
            <a:ext cx="2584498" cy="2584498"/>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
        <p:nvSpPr>
          <p:cNvPr id="20" name="Picture Placeholder 6">
            <a:extLst>
              <a:ext uri="{FF2B5EF4-FFF2-40B4-BE49-F238E27FC236}">
                <a16:creationId xmlns:a16="http://schemas.microsoft.com/office/drawing/2014/main" id="{EC9A474B-0150-45E2-BAAE-F9C6BF0B608E}"/>
              </a:ext>
            </a:extLst>
          </p:cNvPr>
          <p:cNvSpPr>
            <a:spLocks noGrp="1"/>
          </p:cNvSpPr>
          <p:nvPr>
            <p:ph type="pic" sz="quarter" idx="18"/>
          </p:nvPr>
        </p:nvSpPr>
        <p:spPr>
          <a:xfrm>
            <a:off x="9296216" y="2063887"/>
            <a:ext cx="2584498" cy="2584498"/>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Tree>
    <p:extLst>
      <p:ext uri="{BB962C8B-B14F-4D97-AF65-F5344CB8AC3E}">
        <p14:creationId xmlns:p14="http://schemas.microsoft.com/office/powerpoint/2010/main" val="28582116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Subtitle - Table Char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r>
              <a:rPr lang="en-US"/>
              <a:t>Date TBD</a:t>
            </a: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DRAFT</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11" name="Picture Placeholder 6">
            <a:extLst>
              <a:ext uri="{FF2B5EF4-FFF2-40B4-BE49-F238E27FC236}">
                <a16:creationId xmlns:a16="http://schemas.microsoft.com/office/drawing/2014/main" id="{6C82EEC8-190C-4B35-AAD0-CBAF1C0ACFAF}"/>
              </a:ext>
            </a:extLst>
          </p:cNvPr>
          <p:cNvSpPr>
            <a:spLocks noGrp="1"/>
          </p:cNvSpPr>
          <p:nvPr>
            <p:ph type="pic" sz="quarter" idx="15" hasCustomPrompt="1"/>
          </p:nvPr>
        </p:nvSpPr>
        <p:spPr>
          <a:xfrm>
            <a:off x="8132490" y="2057399"/>
            <a:ext cx="3754711" cy="1710013"/>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r>
              <a:rPr lang="en-US"/>
              <a:t>Picture</a:t>
            </a:r>
          </a:p>
        </p:txBody>
      </p:sp>
    </p:spTree>
    <p:extLst>
      <p:ext uri="{BB962C8B-B14F-4D97-AF65-F5344CB8AC3E}">
        <p14:creationId xmlns:p14="http://schemas.microsoft.com/office/powerpoint/2010/main" val="280348006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itle and Sub-til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83BEAE8-F93C-4D0C-B8D8-2472AE46BB29}"/>
              </a:ext>
            </a:extLst>
          </p:cNvPr>
          <p:cNvSpPr/>
          <p:nvPr userDrawn="1"/>
        </p:nvSpPr>
        <p:spPr>
          <a:xfrm>
            <a:off x="304800" y="0"/>
            <a:ext cx="5788152" cy="58267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639192" y="172857"/>
            <a:ext cx="5122416" cy="701731"/>
          </a:xfrm>
        </p:spPr>
        <p:txBody>
          <a:bodyPr/>
          <a:lstStyle>
            <a:lvl1pPr>
              <a:defRPr>
                <a:solidFill>
                  <a:schemeClr val="bg1"/>
                </a:solidFill>
              </a:defRPr>
            </a:lvl1pPr>
          </a:lstStyle>
          <a:p>
            <a:r>
              <a:rPr lang="en-US"/>
              <a:t>HEADING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r>
              <a:rPr lang="en-US"/>
              <a:t>Date TBD</a:t>
            </a: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DRAFT</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639192" y="1031273"/>
            <a:ext cx="5122416" cy="850392"/>
          </a:xfrm>
        </p:spPr>
        <p:txBody>
          <a:bodyPr>
            <a:noAutofit/>
          </a:bodyPr>
          <a:lstStyle>
            <a:lvl1pPr marL="0" indent="0">
              <a:buNone/>
              <a:defRPr sz="2100">
                <a:solidFill>
                  <a:schemeClr val="bg1"/>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over here. Do your best to not exceed two lines.</a:t>
            </a:r>
          </a:p>
        </p:txBody>
      </p:sp>
      <p:cxnSp>
        <p:nvCxnSpPr>
          <p:cNvPr id="8" name="Straight Connector 7">
            <a:extLst>
              <a:ext uri="{FF2B5EF4-FFF2-40B4-BE49-F238E27FC236}">
                <a16:creationId xmlns:a16="http://schemas.microsoft.com/office/drawing/2014/main" id="{882163AD-4A13-48AB-A487-B47BA230B483}"/>
              </a:ext>
            </a:extLst>
          </p:cNvPr>
          <p:cNvCxnSpPr/>
          <p:nvPr userDrawn="1"/>
        </p:nvCxnSpPr>
        <p:spPr>
          <a:xfrm>
            <a:off x="716287" y="957194"/>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44189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Laptop Mockup 1">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7000A5D3-CBD7-40DA-B6C6-0106631BE69D}"/>
              </a:ext>
            </a:extLst>
          </p:cNvPr>
          <p:cNvSpPr>
            <a:spLocks noGrp="1"/>
          </p:cNvSpPr>
          <p:nvPr>
            <p:ph type="pic" sz="quarter" idx="14"/>
          </p:nvPr>
        </p:nvSpPr>
        <p:spPr>
          <a:xfrm>
            <a:off x="1034461" y="2494195"/>
            <a:ext cx="4426133" cy="2768600"/>
          </a:xfrm>
          <a:custGeom>
            <a:avLst/>
            <a:gdLst>
              <a:gd name="connsiteX0" fmla="*/ 0 w 4426133"/>
              <a:gd name="connsiteY0" fmla="*/ 0 h 2768600"/>
              <a:gd name="connsiteX1" fmla="*/ 4426133 w 4426133"/>
              <a:gd name="connsiteY1" fmla="*/ 0 h 2768600"/>
              <a:gd name="connsiteX2" fmla="*/ 4426133 w 4426133"/>
              <a:gd name="connsiteY2" fmla="*/ 2768600 h 2768600"/>
              <a:gd name="connsiteX3" fmla="*/ 0 w 4426133"/>
              <a:gd name="connsiteY3" fmla="*/ 2768600 h 2768600"/>
            </a:gdLst>
            <a:ahLst/>
            <a:cxnLst>
              <a:cxn ang="0">
                <a:pos x="connsiteX0" y="connsiteY0"/>
              </a:cxn>
              <a:cxn ang="0">
                <a:pos x="connsiteX1" y="connsiteY1"/>
              </a:cxn>
              <a:cxn ang="0">
                <a:pos x="connsiteX2" y="connsiteY2"/>
              </a:cxn>
              <a:cxn ang="0">
                <a:pos x="connsiteX3" y="connsiteY3"/>
              </a:cxn>
            </a:cxnLst>
            <a:rect l="l" t="t" r="r" b="b"/>
            <a:pathLst>
              <a:path w="4426133" h="2768600">
                <a:moveTo>
                  <a:pt x="0" y="0"/>
                </a:moveTo>
                <a:lnTo>
                  <a:pt x="4426133" y="0"/>
                </a:lnTo>
                <a:lnTo>
                  <a:pt x="4426133" y="2768600"/>
                </a:lnTo>
                <a:lnTo>
                  <a:pt x="0" y="2768600"/>
                </a:lnTo>
                <a:close/>
              </a:path>
            </a:pathLst>
          </a:custGeom>
          <a:gradFill>
            <a:gsLst>
              <a:gs pos="0">
                <a:schemeClr val="accent5">
                  <a:lumMod val="20000"/>
                  <a:lumOff val="80000"/>
                </a:schemeClr>
              </a:gs>
              <a:gs pos="72000">
                <a:schemeClr val="accent5">
                  <a:lumMod val="40000"/>
                  <a:lumOff val="60000"/>
                </a:schemeClr>
              </a:gs>
            </a:gsLst>
            <a:lin ang="2700000" scaled="1"/>
          </a:gradFill>
        </p:spPr>
        <p:txBody>
          <a:bodyPr wrap="square" anchor="ctr">
            <a:noAutofit/>
          </a:bodyPr>
          <a:lstStyle>
            <a:lvl1pPr marL="0" indent="0" algn="ctr">
              <a:buNone/>
              <a:defRPr/>
            </a:lvl1pPr>
          </a:lstStyle>
          <a:p>
            <a:endParaRPr lang="en-US"/>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r>
              <a:rPr lang="en-US"/>
              <a:t>Date TBD</a:t>
            </a: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DRAFT</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Tree>
    <p:extLst>
      <p:ext uri="{BB962C8B-B14F-4D97-AF65-F5344CB8AC3E}">
        <p14:creationId xmlns:p14="http://schemas.microsoft.com/office/powerpoint/2010/main" val="241307523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Desktop Mockup">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E73281B-957A-4450-932A-7935A2D2C5C2}"/>
              </a:ext>
            </a:extLst>
          </p:cNvPr>
          <p:cNvSpPr>
            <a:spLocks noGrp="1"/>
          </p:cNvSpPr>
          <p:nvPr>
            <p:ph type="pic" sz="quarter" idx="14"/>
          </p:nvPr>
        </p:nvSpPr>
        <p:spPr>
          <a:xfrm>
            <a:off x="3848100" y="2255520"/>
            <a:ext cx="4495800" cy="2567940"/>
          </a:xfrm>
          <a:custGeom>
            <a:avLst/>
            <a:gdLst>
              <a:gd name="connsiteX0" fmla="*/ 0 w 4495800"/>
              <a:gd name="connsiteY0" fmla="*/ 0 h 2567940"/>
              <a:gd name="connsiteX1" fmla="*/ 4495800 w 4495800"/>
              <a:gd name="connsiteY1" fmla="*/ 0 h 2567940"/>
              <a:gd name="connsiteX2" fmla="*/ 4495800 w 4495800"/>
              <a:gd name="connsiteY2" fmla="*/ 2567940 h 2567940"/>
              <a:gd name="connsiteX3" fmla="*/ 0 w 4495800"/>
              <a:gd name="connsiteY3" fmla="*/ 2567940 h 2567940"/>
            </a:gdLst>
            <a:ahLst/>
            <a:cxnLst>
              <a:cxn ang="0">
                <a:pos x="connsiteX0" y="connsiteY0"/>
              </a:cxn>
              <a:cxn ang="0">
                <a:pos x="connsiteX1" y="connsiteY1"/>
              </a:cxn>
              <a:cxn ang="0">
                <a:pos x="connsiteX2" y="connsiteY2"/>
              </a:cxn>
              <a:cxn ang="0">
                <a:pos x="connsiteX3" y="connsiteY3"/>
              </a:cxn>
            </a:cxnLst>
            <a:rect l="l" t="t" r="r" b="b"/>
            <a:pathLst>
              <a:path w="4495800" h="2567940">
                <a:moveTo>
                  <a:pt x="0" y="0"/>
                </a:moveTo>
                <a:lnTo>
                  <a:pt x="4495800" y="0"/>
                </a:lnTo>
                <a:lnTo>
                  <a:pt x="4495800" y="2567940"/>
                </a:lnTo>
                <a:lnTo>
                  <a:pt x="0" y="2567940"/>
                </a:lnTo>
                <a:close/>
              </a:path>
            </a:pathLst>
          </a:custGeom>
          <a:gradFill>
            <a:gsLst>
              <a:gs pos="0">
                <a:schemeClr val="accent5">
                  <a:lumMod val="20000"/>
                  <a:lumOff val="80000"/>
                </a:schemeClr>
              </a:gs>
              <a:gs pos="72000">
                <a:schemeClr val="accent5">
                  <a:lumMod val="40000"/>
                  <a:lumOff val="60000"/>
                </a:schemeClr>
              </a:gs>
            </a:gsLst>
            <a:lin ang="2700000" scaled="1"/>
          </a:gradFill>
        </p:spPr>
        <p:txBody>
          <a:bodyPr wrap="square" anchor="ctr">
            <a:noAutofit/>
          </a:bodyPr>
          <a:lstStyle>
            <a:lvl1pPr marL="0" indent="0" algn="ctr">
              <a:buNone/>
              <a:defRPr/>
            </a:lvl1pPr>
          </a:lstStyle>
          <a:p>
            <a:endParaRPr lang="en-US"/>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r>
              <a:rPr lang="en-US"/>
              <a:t>Date TBD</a:t>
            </a: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DRAFT</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Tree>
    <p:extLst>
      <p:ext uri="{BB962C8B-B14F-4D97-AF65-F5344CB8AC3E}">
        <p14:creationId xmlns:p14="http://schemas.microsoft.com/office/powerpoint/2010/main" val="17938413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Laptop Contrast">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7D3379F5-E8B4-4D18-AFEB-0F1C1FD066AD}"/>
              </a:ext>
            </a:extLst>
          </p:cNvPr>
          <p:cNvSpPr>
            <a:spLocks noGrp="1"/>
          </p:cNvSpPr>
          <p:nvPr>
            <p:ph type="pic" sz="quarter" idx="13"/>
          </p:nvPr>
        </p:nvSpPr>
        <p:spPr>
          <a:xfrm>
            <a:off x="585790" y="959254"/>
            <a:ext cx="6406935" cy="4007616"/>
          </a:xfrm>
          <a:custGeom>
            <a:avLst/>
            <a:gdLst>
              <a:gd name="connsiteX0" fmla="*/ 0 w 6406935"/>
              <a:gd name="connsiteY0" fmla="*/ 0 h 4007616"/>
              <a:gd name="connsiteX1" fmla="*/ 6406935 w 6406935"/>
              <a:gd name="connsiteY1" fmla="*/ 0 h 4007616"/>
              <a:gd name="connsiteX2" fmla="*/ 6406935 w 6406935"/>
              <a:gd name="connsiteY2" fmla="*/ 4007616 h 4007616"/>
              <a:gd name="connsiteX3" fmla="*/ 0 w 6406935"/>
              <a:gd name="connsiteY3" fmla="*/ 4007616 h 4007616"/>
            </a:gdLst>
            <a:ahLst/>
            <a:cxnLst>
              <a:cxn ang="0">
                <a:pos x="connsiteX0" y="connsiteY0"/>
              </a:cxn>
              <a:cxn ang="0">
                <a:pos x="connsiteX1" y="connsiteY1"/>
              </a:cxn>
              <a:cxn ang="0">
                <a:pos x="connsiteX2" y="connsiteY2"/>
              </a:cxn>
              <a:cxn ang="0">
                <a:pos x="connsiteX3" y="connsiteY3"/>
              </a:cxn>
            </a:cxnLst>
            <a:rect l="l" t="t" r="r" b="b"/>
            <a:pathLst>
              <a:path w="6406935" h="4007616">
                <a:moveTo>
                  <a:pt x="0" y="0"/>
                </a:moveTo>
                <a:lnTo>
                  <a:pt x="6406935" y="0"/>
                </a:lnTo>
                <a:lnTo>
                  <a:pt x="6406935" y="4007616"/>
                </a:lnTo>
                <a:lnTo>
                  <a:pt x="0" y="4007616"/>
                </a:lnTo>
                <a:close/>
              </a:path>
            </a:pathLst>
          </a:custGeom>
          <a:gradFill>
            <a:gsLst>
              <a:gs pos="0">
                <a:schemeClr val="accent5">
                  <a:lumMod val="20000"/>
                  <a:lumOff val="80000"/>
                </a:schemeClr>
              </a:gs>
              <a:gs pos="72000">
                <a:schemeClr val="accent5">
                  <a:lumMod val="40000"/>
                  <a:lumOff val="60000"/>
                </a:schemeClr>
              </a:gs>
            </a:gsLst>
            <a:lin ang="2700000" scaled="1"/>
          </a:gradFill>
        </p:spPr>
        <p:txBody>
          <a:bodyPr wrap="square" anchor="ctr">
            <a:noAutofit/>
          </a:bodyPr>
          <a:lstStyle>
            <a:lvl1pPr marL="0" indent="0" algn="ctr">
              <a:buNone/>
              <a:defRPr/>
            </a:lvl1pPr>
          </a:lstStyle>
          <a:p>
            <a:endParaRPr lang="en-US"/>
          </a:p>
        </p:txBody>
      </p:sp>
      <p:grpSp>
        <p:nvGrpSpPr>
          <p:cNvPr id="5" name="Group 4">
            <a:extLst>
              <a:ext uri="{FF2B5EF4-FFF2-40B4-BE49-F238E27FC236}">
                <a16:creationId xmlns:a16="http://schemas.microsoft.com/office/drawing/2014/main" id="{AD804BB7-23CE-4D0D-BED9-76340ED3117D}"/>
              </a:ext>
            </a:extLst>
          </p:cNvPr>
          <p:cNvGrpSpPr/>
          <p:nvPr userDrawn="1"/>
        </p:nvGrpSpPr>
        <p:grpSpPr>
          <a:xfrm>
            <a:off x="304801" y="6126480"/>
            <a:ext cx="11582400" cy="426715"/>
            <a:chOff x="304801" y="6126480"/>
            <a:chExt cx="11582400" cy="426715"/>
          </a:xfrm>
        </p:grpSpPr>
        <p:sp>
          <p:nvSpPr>
            <p:cNvPr id="6" name="Rectangle 5">
              <a:extLst>
                <a:ext uri="{FF2B5EF4-FFF2-40B4-BE49-F238E27FC236}">
                  <a16:creationId xmlns:a16="http://schemas.microsoft.com/office/drawing/2014/main" id="{CEFFC64D-F2EF-43F6-B0C4-9614C5AC3E79}"/>
                </a:ext>
              </a:extLst>
            </p:cNvPr>
            <p:cNvSpPr/>
            <p:nvPr userDrawn="1"/>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a:extLst>
                <a:ext uri="{FF2B5EF4-FFF2-40B4-BE49-F238E27FC236}">
                  <a16:creationId xmlns:a16="http://schemas.microsoft.com/office/drawing/2014/main" id="{14E35AC8-6A53-4C18-91F6-B3FD147E3FD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18536" y="6181797"/>
              <a:ext cx="744012" cy="316080"/>
            </a:xfrm>
            <a:prstGeom prst="rect">
              <a:avLst/>
            </a:prstGeom>
          </p:spPr>
        </p:pic>
        <p:cxnSp>
          <p:nvCxnSpPr>
            <p:cNvPr id="8" name="Straight Connector 7">
              <a:extLst>
                <a:ext uri="{FF2B5EF4-FFF2-40B4-BE49-F238E27FC236}">
                  <a16:creationId xmlns:a16="http://schemas.microsoft.com/office/drawing/2014/main" id="{01DE9EEA-05BA-4CFC-9DED-CB90365BA0A5}"/>
                </a:ext>
              </a:extLst>
            </p:cNvPr>
            <p:cNvCxnSpPr>
              <a:cxnSpLocks/>
            </p:cNvCxnSpPr>
            <p:nvPr userDrawn="1"/>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A09199C-FAAA-4E68-A512-C7652A2FACC3}"/>
                </a:ext>
              </a:extLst>
            </p:cNvPr>
            <p:cNvCxnSpPr>
              <a:cxnSpLocks/>
            </p:cNvCxnSpPr>
            <p:nvPr userDrawn="1"/>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2" name="Date Placeholder 1">
            <a:extLst>
              <a:ext uri="{FF2B5EF4-FFF2-40B4-BE49-F238E27FC236}">
                <a16:creationId xmlns:a16="http://schemas.microsoft.com/office/drawing/2014/main" id="{541E0404-1886-4A51-A3DF-16EBBC2C6C7F}"/>
              </a:ext>
            </a:extLst>
          </p:cNvPr>
          <p:cNvSpPr>
            <a:spLocks noGrp="1"/>
          </p:cNvSpPr>
          <p:nvPr>
            <p:ph type="dt" sz="half" idx="10"/>
          </p:nvPr>
        </p:nvSpPr>
        <p:spPr/>
        <p:txBody>
          <a:bodyPr/>
          <a:lstStyle/>
          <a:p>
            <a:r>
              <a:rPr lang="en-US"/>
              <a:t>Date TBD</a:t>
            </a:r>
          </a:p>
        </p:txBody>
      </p:sp>
      <p:sp>
        <p:nvSpPr>
          <p:cNvPr id="3" name="Footer Placeholder 2">
            <a:extLst>
              <a:ext uri="{FF2B5EF4-FFF2-40B4-BE49-F238E27FC236}">
                <a16:creationId xmlns:a16="http://schemas.microsoft.com/office/drawing/2014/main" id="{45E7757F-229C-4082-AC04-8AFC6341E5EE}"/>
              </a:ext>
            </a:extLst>
          </p:cNvPr>
          <p:cNvSpPr>
            <a:spLocks noGrp="1"/>
          </p:cNvSpPr>
          <p:nvPr>
            <p:ph type="ftr" sz="quarter" idx="11"/>
          </p:nvPr>
        </p:nvSpPr>
        <p:spPr/>
        <p:txBody>
          <a:bodyPr/>
          <a:lstStyle/>
          <a:p>
            <a:r>
              <a:rPr lang="en-US"/>
              <a:t>DRAFT</a:t>
            </a:r>
          </a:p>
        </p:txBody>
      </p:sp>
      <p:sp>
        <p:nvSpPr>
          <p:cNvPr id="4" name="Slide Number Placeholder 3">
            <a:extLst>
              <a:ext uri="{FF2B5EF4-FFF2-40B4-BE49-F238E27FC236}">
                <a16:creationId xmlns:a16="http://schemas.microsoft.com/office/drawing/2014/main" id="{F0B9162F-D10A-44C6-8C5D-0D86283BB4E3}"/>
              </a:ext>
            </a:extLst>
          </p:cNvPr>
          <p:cNvSpPr>
            <a:spLocks noGrp="1"/>
          </p:cNvSpPr>
          <p:nvPr>
            <p:ph type="sldNum" sz="quarter" idx="12"/>
          </p:nvPr>
        </p:nvSpPr>
        <p:spPr/>
        <p:txBody>
          <a:bodyPr/>
          <a:lstStyle/>
          <a:p>
            <a:fld id="{F477D24C-55BC-4150-BC77-7526DE4131D6}" type="slidenum">
              <a:rPr lang="en-US" smtClean="0"/>
              <a:t>‹#›</a:t>
            </a:fld>
            <a:endParaRPr lang="en-US"/>
          </a:p>
        </p:txBody>
      </p:sp>
    </p:spTree>
    <p:extLst>
      <p:ext uri="{BB962C8B-B14F-4D97-AF65-F5344CB8AC3E}">
        <p14:creationId xmlns:p14="http://schemas.microsoft.com/office/powerpoint/2010/main" val="25580436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Phone Contras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4C12B0C2-6102-4D4C-8F14-801B3A57894B}"/>
              </a:ext>
            </a:extLst>
          </p:cNvPr>
          <p:cNvSpPr>
            <a:spLocks noGrp="1"/>
          </p:cNvSpPr>
          <p:nvPr>
            <p:ph type="pic" sz="quarter" idx="14"/>
          </p:nvPr>
        </p:nvSpPr>
        <p:spPr>
          <a:xfrm>
            <a:off x="1817489" y="443883"/>
            <a:ext cx="2445150" cy="5191215"/>
          </a:xfrm>
          <a:custGeom>
            <a:avLst/>
            <a:gdLst>
              <a:gd name="connsiteX0" fmla="*/ 0 w 2445150"/>
              <a:gd name="connsiteY0" fmla="*/ 0 h 5191215"/>
              <a:gd name="connsiteX1" fmla="*/ 2445150 w 2445150"/>
              <a:gd name="connsiteY1" fmla="*/ 0 h 5191215"/>
              <a:gd name="connsiteX2" fmla="*/ 2445150 w 2445150"/>
              <a:gd name="connsiteY2" fmla="*/ 5191215 h 5191215"/>
              <a:gd name="connsiteX3" fmla="*/ 0 w 2445150"/>
              <a:gd name="connsiteY3" fmla="*/ 5191215 h 5191215"/>
            </a:gdLst>
            <a:ahLst/>
            <a:cxnLst>
              <a:cxn ang="0">
                <a:pos x="connsiteX0" y="connsiteY0"/>
              </a:cxn>
              <a:cxn ang="0">
                <a:pos x="connsiteX1" y="connsiteY1"/>
              </a:cxn>
              <a:cxn ang="0">
                <a:pos x="connsiteX2" y="connsiteY2"/>
              </a:cxn>
              <a:cxn ang="0">
                <a:pos x="connsiteX3" y="connsiteY3"/>
              </a:cxn>
            </a:cxnLst>
            <a:rect l="l" t="t" r="r" b="b"/>
            <a:pathLst>
              <a:path w="2445150" h="5191215">
                <a:moveTo>
                  <a:pt x="0" y="0"/>
                </a:moveTo>
                <a:lnTo>
                  <a:pt x="2445150" y="0"/>
                </a:lnTo>
                <a:lnTo>
                  <a:pt x="2445150" y="5191215"/>
                </a:lnTo>
                <a:lnTo>
                  <a:pt x="0" y="5191215"/>
                </a:lnTo>
                <a:close/>
              </a:path>
            </a:pathLst>
          </a:custGeom>
          <a:gradFill>
            <a:gsLst>
              <a:gs pos="0">
                <a:schemeClr val="accent5">
                  <a:lumMod val="20000"/>
                  <a:lumOff val="80000"/>
                </a:schemeClr>
              </a:gs>
              <a:gs pos="72000">
                <a:schemeClr val="accent5">
                  <a:lumMod val="40000"/>
                  <a:lumOff val="60000"/>
                </a:schemeClr>
              </a:gs>
            </a:gsLst>
            <a:lin ang="2700000" scaled="1"/>
          </a:gradFill>
        </p:spPr>
        <p:txBody>
          <a:bodyPr wrap="square" anchor="ctr">
            <a:noAutofit/>
          </a:bodyPr>
          <a:lstStyle>
            <a:lvl1pPr marL="0" indent="0" algn="ctr">
              <a:buNone/>
              <a:defRPr/>
            </a:lvl1pPr>
          </a:lstStyle>
          <a:p>
            <a:endParaRPr lang="en-US"/>
          </a:p>
        </p:txBody>
      </p:sp>
      <p:cxnSp>
        <p:nvCxnSpPr>
          <p:cNvPr id="8" name="Straight Connector 7">
            <a:extLst>
              <a:ext uri="{FF2B5EF4-FFF2-40B4-BE49-F238E27FC236}">
                <a16:creationId xmlns:a16="http://schemas.microsoft.com/office/drawing/2014/main" id="{F5552D79-A0ED-46F2-B952-9312641222F3}"/>
              </a:ext>
            </a:extLst>
          </p:cNvPr>
          <p:cNvCxnSpPr/>
          <p:nvPr userDrawn="1"/>
        </p:nvCxnSpPr>
        <p:spPr>
          <a:xfrm>
            <a:off x="6096000" y="957194"/>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A724727F-8E60-4DE9-9156-70DF0E1249E7}"/>
              </a:ext>
            </a:extLst>
          </p:cNvPr>
          <p:cNvGrpSpPr/>
          <p:nvPr userDrawn="1"/>
        </p:nvGrpSpPr>
        <p:grpSpPr>
          <a:xfrm>
            <a:off x="304801" y="6126480"/>
            <a:ext cx="11582400" cy="426715"/>
            <a:chOff x="304801" y="6126480"/>
            <a:chExt cx="11582400" cy="426715"/>
          </a:xfrm>
        </p:grpSpPr>
        <p:sp>
          <p:nvSpPr>
            <p:cNvPr id="11" name="Rectangle 10">
              <a:extLst>
                <a:ext uri="{FF2B5EF4-FFF2-40B4-BE49-F238E27FC236}">
                  <a16:creationId xmlns:a16="http://schemas.microsoft.com/office/drawing/2014/main" id="{11AFCAE8-E49C-46FA-9098-87740AA47818}"/>
                </a:ext>
              </a:extLst>
            </p:cNvPr>
            <p:cNvSpPr/>
            <p:nvPr userDrawn="1"/>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Graphic 11">
              <a:extLst>
                <a:ext uri="{FF2B5EF4-FFF2-40B4-BE49-F238E27FC236}">
                  <a16:creationId xmlns:a16="http://schemas.microsoft.com/office/drawing/2014/main" id="{937E0768-65F7-4B01-804B-BCAE95941F6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18536" y="6181797"/>
              <a:ext cx="744012" cy="316080"/>
            </a:xfrm>
            <a:prstGeom prst="rect">
              <a:avLst/>
            </a:prstGeom>
          </p:spPr>
        </p:pic>
        <p:cxnSp>
          <p:nvCxnSpPr>
            <p:cNvPr id="13" name="Straight Connector 12">
              <a:extLst>
                <a:ext uri="{FF2B5EF4-FFF2-40B4-BE49-F238E27FC236}">
                  <a16:creationId xmlns:a16="http://schemas.microsoft.com/office/drawing/2014/main" id="{24C72F61-0E5D-4E32-B81A-FC7789364908}"/>
                </a:ext>
              </a:extLst>
            </p:cNvPr>
            <p:cNvCxnSpPr>
              <a:cxnSpLocks/>
            </p:cNvCxnSpPr>
            <p:nvPr userDrawn="1"/>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5B68235-C101-4417-947B-BE53725C557F}"/>
                </a:ext>
              </a:extLst>
            </p:cNvPr>
            <p:cNvCxnSpPr>
              <a:cxnSpLocks/>
            </p:cNvCxnSpPr>
            <p:nvPr userDrawn="1"/>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5909552" y="172857"/>
            <a:ext cx="5977647" cy="701731"/>
          </a:xfrm>
        </p:spPr>
        <p:txBody>
          <a:bodyPr/>
          <a:lstStyle>
            <a:lvl1pPr>
              <a:defRPr/>
            </a:lvl1pPr>
          </a:lstStyle>
          <a:p>
            <a:r>
              <a:rPr lang="en-US"/>
              <a:t>SLIDE’S HEADER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r>
              <a:rPr lang="en-US"/>
              <a:t>Date TBD</a:t>
            </a: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DRAFT</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5909552" y="1031273"/>
            <a:ext cx="5977647"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Do your best to not exceed two lines.</a:t>
            </a:r>
          </a:p>
        </p:txBody>
      </p:sp>
    </p:spTree>
    <p:extLst>
      <p:ext uri="{BB962C8B-B14F-4D97-AF65-F5344CB8AC3E}">
        <p14:creationId xmlns:p14="http://schemas.microsoft.com/office/powerpoint/2010/main" val="1220424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Transition 3">
    <p:spTree>
      <p:nvGrpSpPr>
        <p:cNvPr id="1" name=""/>
        <p:cNvGrpSpPr/>
        <p:nvPr/>
      </p:nvGrpSpPr>
      <p:grpSpPr>
        <a:xfrm>
          <a:off x="0" y="0"/>
          <a:ext cx="0" cy="0"/>
          <a:chOff x="0" y="0"/>
          <a:chExt cx="0" cy="0"/>
        </a:xfrm>
      </p:grpSpPr>
      <p:sp>
        <p:nvSpPr>
          <p:cNvPr id="12" name="Прямоугольник 28">
            <a:extLst>
              <a:ext uri="{FF2B5EF4-FFF2-40B4-BE49-F238E27FC236}">
                <a16:creationId xmlns:a16="http://schemas.microsoft.com/office/drawing/2014/main" id="{88B42F85-A718-4224-9501-A2799D699649}"/>
              </a:ext>
            </a:extLst>
          </p:cNvPr>
          <p:cNvSpPr/>
          <p:nvPr/>
        </p:nvSpPr>
        <p:spPr>
          <a:xfrm>
            <a:off x="304800" y="304800"/>
            <a:ext cx="11582400" cy="6248400"/>
          </a:xfrm>
          <a:prstGeom prst="rect">
            <a:avLst/>
          </a:prstGeom>
          <a:solidFill>
            <a:srgbClr val="8FB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3737DD"/>
              </a:solidFill>
              <a:effectLst/>
              <a:uLnTx/>
              <a:uFillTx/>
              <a:latin typeface="Calibri" panose="020F0502020204030204"/>
              <a:ea typeface="+mn-ea"/>
              <a:cs typeface="+mn-cs"/>
            </a:endParaRPr>
          </a:p>
        </p:txBody>
      </p:sp>
      <p:cxnSp>
        <p:nvCxnSpPr>
          <p:cNvPr id="13" name="Straight Connector 12">
            <a:extLst>
              <a:ext uri="{FF2B5EF4-FFF2-40B4-BE49-F238E27FC236}">
                <a16:creationId xmlns:a16="http://schemas.microsoft.com/office/drawing/2014/main" id="{3399050D-984C-4E19-9E1A-4CD292383A0D}"/>
              </a:ext>
            </a:extLst>
          </p:cNvPr>
          <p:cNvCxnSpPr/>
          <p:nvPr/>
        </p:nvCxnSpPr>
        <p:spPr>
          <a:xfrm>
            <a:off x="5797019" y="3429000"/>
            <a:ext cx="597962" cy="0"/>
          </a:xfrm>
          <a:prstGeom prst="line">
            <a:avLst/>
          </a:prstGeom>
          <a:ln w="76200">
            <a:solidFill>
              <a:srgbClr val="FFC707"/>
            </a:solidFill>
          </a:ln>
        </p:spPr>
        <p:style>
          <a:lnRef idx="1">
            <a:schemeClr val="accent1"/>
          </a:lnRef>
          <a:fillRef idx="0">
            <a:schemeClr val="accent1"/>
          </a:fillRef>
          <a:effectRef idx="0">
            <a:schemeClr val="accent1"/>
          </a:effectRef>
          <a:fontRef idx="minor">
            <a:schemeClr val="tx1"/>
          </a:fontRef>
        </p:style>
      </p:cxnSp>
      <p:sp>
        <p:nvSpPr>
          <p:cNvPr id="23" name="Прямоугольник 11">
            <a:extLst>
              <a:ext uri="{FF2B5EF4-FFF2-40B4-BE49-F238E27FC236}">
                <a16:creationId xmlns:a16="http://schemas.microsoft.com/office/drawing/2014/main" id="{1EBAECF7-164D-4419-B7CB-E458C2AC3121}"/>
              </a:ext>
            </a:extLst>
          </p:cNvPr>
          <p:cNvSpPr/>
          <p:nvPr/>
        </p:nvSpPr>
        <p:spPr>
          <a:xfrm>
            <a:off x="5639445" y="5895975"/>
            <a:ext cx="913111" cy="413727"/>
          </a:xfrm>
          <a:prstGeom prst="rect">
            <a:avLst/>
          </a:prstGeom>
          <a:solidFill>
            <a:srgbClr val="FFC7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4" name="Graphic 23">
            <a:extLst>
              <a:ext uri="{FF2B5EF4-FFF2-40B4-BE49-F238E27FC236}">
                <a16:creationId xmlns:a16="http://schemas.microsoft.com/office/drawing/2014/main" id="{3FED0EC0-A31A-4FFB-823C-FF0072D8F49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23994" y="5944798"/>
            <a:ext cx="744012" cy="316080"/>
          </a:xfrm>
          <a:prstGeom prst="rect">
            <a:avLst/>
          </a:prstGeom>
        </p:spPr>
      </p:pic>
      <p:sp>
        <p:nvSpPr>
          <p:cNvPr id="2" name="Title 1">
            <a:extLst>
              <a:ext uri="{FF2B5EF4-FFF2-40B4-BE49-F238E27FC236}">
                <a16:creationId xmlns:a16="http://schemas.microsoft.com/office/drawing/2014/main" id="{9D8BD7FE-5910-4840-9838-A66DCA5ABA9A}"/>
              </a:ext>
            </a:extLst>
          </p:cNvPr>
          <p:cNvSpPr>
            <a:spLocks noGrp="1"/>
          </p:cNvSpPr>
          <p:nvPr userDrawn="1">
            <p:ph type="title" hasCustomPrompt="1"/>
          </p:nvPr>
        </p:nvSpPr>
        <p:spPr>
          <a:xfrm>
            <a:off x="3561397" y="1822430"/>
            <a:ext cx="5074920" cy="1311128"/>
          </a:xfrm>
        </p:spPr>
        <p:txBody>
          <a:bodyPr anchor="t"/>
          <a:lstStyle>
            <a:lvl1pPr algn="ctr">
              <a:defRPr sz="4400">
                <a:solidFill>
                  <a:schemeClr val="bg1"/>
                </a:solidFill>
              </a:defRPr>
            </a:lvl1pPr>
          </a:lstStyle>
          <a:p>
            <a:r>
              <a:rPr lang="en-US"/>
              <a:t>YOUR TRANSITION’S TITLE GOES HERE</a:t>
            </a:r>
          </a:p>
        </p:txBody>
      </p:sp>
      <p:sp>
        <p:nvSpPr>
          <p:cNvPr id="3" name="Text Placeholder 2">
            <a:extLst>
              <a:ext uri="{FF2B5EF4-FFF2-40B4-BE49-F238E27FC236}">
                <a16:creationId xmlns:a16="http://schemas.microsoft.com/office/drawing/2014/main" id="{FB0323D5-16CF-4643-8ED4-144A2183D006}"/>
              </a:ext>
            </a:extLst>
          </p:cNvPr>
          <p:cNvSpPr>
            <a:spLocks noGrp="1"/>
          </p:cNvSpPr>
          <p:nvPr userDrawn="1">
            <p:ph type="body" idx="1" hasCustomPrompt="1"/>
          </p:nvPr>
        </p:nvSpPr>
        <p:spPr>
          <a:xfrm>
            <a:off x="3556635" y="3589021"/>
            <a:ext cx="5074920" cy="1581912"/>
          </a:xfrm>
        </p:spPr>
        <p:txBody>
          <a:bodyPr>
            <a:noAutofit/>
          </a:bodyPr>
          <a:lstStyle>
            <a:lvl1pPr marL="0" indent="0" algn="ctr">
              <a:buNone/>
              <a:defRPr sz="27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And your transition’s sub-title can go here. This one can go up to three lines!</a:t>
            </a:r>
          </a:p>
        </p:txBody>
      </p:sp>
      <p:sp>
        <p:nvSpPr>
          <p:cNvPr id="14" name="Freeform: Shape 13">
            <a:extLst>
              <a:ext uri="{FF2B5EF4-FFF2-40B4-BE49-F238E27FC236}">
                <a16:creationId xmlns:a16="http://schemas.microsoft.com/office/drawing/2014/main" id="{351EAE2C-00FD-4ECA-B759-9E1521EBD5D8}"/>
              </a:ext>
            </a:extLst>
          </p:cNvPr>
          <p:cNvSpPr/>
          <p:nvPr userDrawn="1"/>
        </p:nvSpPr>
        <p:spPr>
          <a:xfrm>
            <a:off x="9851151" y="773578"/>
            <a:ext cx="2036049" cy="5310352"/>
          </a:xfrm>
          <a:custGeom>
            <a:avLst/>
            <a:gdLst>
              <a:gd name="connsiteX0" fmla="*/ 2032192 w 2036049"/>
              <a:gd name="connsiteY0" fmla="*/ 0 h 5310352"/>
              <a:gd name="connsiteX1" fmla="*/ 2036049 w 2036049"/>
              <a:gd name="connsiteY1" fmla="*/ 329 h 5310352"/>
              <a:gd name="connsiteX2" fmla="*/ 2036049 w 2036049"/>
              <a:gd name="connsiteY2" fmla="*/ 292973 h 5310352"/>
              <a:gd name="connsiteX3" fmla="*/ 2032192 w 2036049"/>
              <a:gd name="connsiteY3" fmla="*/ 292584 h 5310352"/>
              <a:gd name="connsiteX4" fmla="*/ 1821826 w 2036049"/>
              <a:gd name="connsiteY4" fmla="*/ 502948 h 5310352"/>
              <a:gd name="connsiteX5" fmla="*/ 2032192 w 2036049"/>
              <a:gd name="connsiteY5" fmla="*/ 713313 h 5310352"/>
              <a:gd name="connsiteX6" fmla="*/ 2036049 w 2036049"/>
              <a:gd name="connsiteY6" fmla="*/ 712924 h 5310352"/>
              <a:gd name="connsiteX7" fmla="*/ 2036049 w 2036049"/>
              <a:gd name="connsiteY7" fmla="*/ 5301227 h 5310352"/>
              <a:gd name="connsiteX8" fmla="*/ 2030823 w 2036049"/>
              <a:gd name="connsiteY8" fmla="*/ 5310352 h 5310352"/>
              <a:gd name="connsiteX9" fmla="*/ 373375 w 2036049"/>
              <a:gd name="connsiteY9" fmla="*/ 3909180 h 5310352"/>
              <a:gd name="connsiteX10" fmla="*/ 223441 w 2036049"/>
              <a:gd name="connsiteY10" fmla="*/ 4056375 h 5310352"/>
              <a:gd name="connsiteX11" fmla="*/ 40774 w 2036049"/>
              <a:gd name="connsiteY11" fmla="*/ 2889626 h 5310352"/>
              <a:gd name="connsiteX12" fmla="*/ 1019445 w 2036049"/>
              <a:gd name="connsiteY12" fmla="*/ 3606579 h 5310352"/>
              <a:gd name="connsiteX13" fmla="*/ 675157 w 2036049"/>
              <a:gd name="connsiteY13" fmla="*/ 3666546 h 5310352"/>
              <a:gd name="connsiteX14" fmla="*/ 1071257 w 2036049"/>
              <a:gd name="connsiteY14" fmla="*/ 4048191 h 5310352"/>
              <a:gd name="connsiteX15" fmla="*/ 1669566 w 2036049"/>
              <a:gd name="connsiteY15" fmla="*/ 3523594 h 5310352"/>
              <a:gd name="connsiteX16" fmla="*/ 1721159 w 2036049"/>
              <a:gd name="connsiteY16" fmla="*/ 2294770 h 5310352"/>
              <a:gd name="connsiteX17" fmla="*/ 1730492 w 2036049"/>
              <a:gd name="connsiteY17" fmla="*/ 1758294 h 5310352"/>
              <a:gd name="connsiteX18" fmla="*/ 506968 w 2036049"/>
              <a:gd name="connsiteY18" fmla="*/ 1758294 h 5310352"/>
              <a:gd name="connsiteX19" fmla="*/ 506968 w 2036049"/>
              <a:gd name="connsiteY19" fmla="*/ 1292158 h 5310352"/>
              <a:gd name="connsiteX20" fmla="*/ 1738347 w 2036049"/>
              <a:gd name="connsiteY20" fmla="*/ 1292158 h 5310352"/>
              <a:gd name="connsiteX21" fmla="*/ 1744204 w 2036049"/>
              <a:gd name="connsiteY21" fmla="*/ 915330 h 5310352"/>
              <a:gd name="connsiteX22" fmla="*/ 1744724 w 2036049"/>
              <a:gd name="connsiteY22" fmla="*/ 915330 h 5310352"/>
              <a:gd name="connsiteX23" fmla="*/ 1529212 w 2036049"/>
              <a:gd name="connsiteY23" fmla="*/ 502948 h 5310352"/>
              <a:gd name="connsiteX24" fmla="*/ 2032192 w 2036049"/>
              <a:gd name="connsiteY24" fmla="*/ 0 h 5310352"/>
              <a:gd name="connsiteX25" fmla="*/ 1714727 w 2036049"/>
              <a:gd name="connsiteY25" fmla="*/ 2652767 h 5310352"/>
              <a:gd name="connsiteX26" fmla="*/ 1706406 w 2036049"/>
              <a:gd name="connsiteY26" fmla="*/ 3086224 h 5310352"/>
              <a:gd name="connsiteX27" fmla="*/ 1714727 w 2036049"/>
              <a:gd name="connsiteY27" fmla="*/ 2652767 h 5310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036049" h="5310352">
                <a:moveTo>
                  <a:pt x="2032192" y="0"/>
                </a:moveTo>
                <a:lnTo>
                  <a:pt x="2036049" y="329"/>
                </a:lnTo>
                <a:lnTo>
                  <a:pt x="2036049" y="292973"/>
                </a:lnTo>
                <a:lnTo>
                  <a:pt x="2032192" y="292584"/>
                </a:lnTo>
                <a:cubicBezTo>
                  <a:pt x="1916006" y="292584"/>
                  <a:pt x="1821826" y="386791"/>
                  <a:pt x="1821826" y="502948"/>
                </a:cubicBezTo>
                <a:cubicBezTo>
                  <a:pt x="1821826" y="619133"/>
                  <a:pt x="1916006" y="713313"/>
                  <a:pt x="2032192" y="713313"/>
                </a:cubicBezTo>
                <a:lnTo>
                  <a:pt x="2036049" y="712924"/>
                </a:lnTo>
                <a:lnTo>
                  <a:pt x="2036049" y="5301227"/>
                </a:lnTo>
                <a:lnTo>
                  <a:pt x="2030823" y="5310352"/>
                </a:lnTo>
                <a:cubicBezTo>
                  <a:pt x="1962672" y="5127713"/>
                  <a:pt x="746839" y="4726991"/>
                  <a:pt x="373375" y="3909180"/>
                </a:cubicBezTo>
                <a:cubicBezTo>
                  <a:pt x="357008" y="3928257"/>
                  <a:pt x="288856" y="3993671"/>
                  <a:pt x="223441" y="4056375"/>
                </a:cubicBezTo>
                <a:cubicBezTo>
                  <a:pt x="2620" y="3846476"/>
                  <a:pt x="-46455" y="3173123"/>
                  <a:pt x="40774" y="2889626"/>
                </a:cubicBezTo>
                <a:cubicBezTo>
                  <a:pt x="112812" y="2943517"/>
                  <a:pt x="749576" y="3383022"/>
                  <a:pt x="1019445" y="3606579"/>
                </a:cubicBezTo>
                <a:cubicBezTo>
                  <a:pt x="984001" y="3609316"/>
                  <a:pt x="738656" y="3658363"/>
                  <a:pt x="675157" y="3666546"/>
                </a:cubicBezTo>
                <a:cubicBezTo>
                  <a:pt x="698887" y="3688360"/>
                  <a:pt x="943028" y="3986773"/>
                  <a:pt x="1071257" y="4048191"/>
                </a:cubicBezTo>
                <a:cubicBezTo>
                  <a:pt x="1409058" y="4210057"/>
                  <a:pt x="1585266" y="4121105"/>
                  <a:pt x="1669566" y="3523594"/>
                </a:cubicBezTo>
                <a:cubicBezTo>
                  <a:pt x="812445" y="3324040"/>
                  <a:pt x="725709" y="2551992"/>
                  <a:pt x="1721159" y="2294770"/>
                </a:cubicBezTo>
                <a:cubicBezTo>
                  <a:pt x="1724279" y="2118015"/>
                  <a:pt x="1727481" y="1933214"/>
                  <a:pt x="1730492" y="1758294"/>
                </a:cubicBezTo>
                <a:lnTo>
                  <a:pt x="506968" y="1758294"/>
                </a:lnTo>
                <a:lnTo>
                  <a:pt x="506968" y="1292158"/>
                </a:lnTo>
                <a:lnTo>
                  <a:pt x="1738347" y="1292158"/>
                </a:lnTo>
                <a:cubicBezTo>
                  <a:pt x="1741905" y="1078919"/>
                  <a:pt x="1744204" y="931177"/>
                  <a:pt x="1744204" y="915330"/>
                </a:cubicBezTo>
                <a:lnTo>
                  <a:pt x="1744724" y="915330"/>
                </a:lnTo>
                <a:cubicBezTo>
                  <a:pt x="1614552" y="824434"/>
                  <a:pt x="1529212" y="673763"/>
                  <a:pt x="1529212" y="502948"/>
                </a:cubicBezTo>
                <a:cubicBezTo>
                  <a:pt x="1529212" y="225172"/>
                  <a:pt x="1754413" y="0"/>
                  <a:pt x="2032192" y="0"/>
                </a:cubicBezTo>
                <a:close/>
                <a:moveTo>
                  <a:pt x="1714727" y="2652767"/>
                </a:moveTo>
                <a:cubicBezTo>
                  <a:pt x="1372519" y="2767392"/>
                  <a:pt x="1373586" y="2979016"/>
                  <a:pt x="1706406" y="3086224"/>
                </a:cubicBezTo>
                <a:cubicBezTo>
                  <a:pt x="1708431" y="2990019"/>
                  <a:pt x="1711360" y="2835872"/>
                  <a:pt x="1714727" y="2652767"/>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p>
        </p:txBody>
      </p:sp>
      <p:sp>
        <p:nvSpPr>
          <p:cNvPr id="15" name="Freeform: Shape 14">
            <a:extLst>
              <a:ext uri="{FF2B5EF4-FFF2-40B4-BE49-F238E27FC236}">
                <a16:creationId xmlns:a16="http://schemas.microsoft.com/office/drawing/2014/main" id="{B66B2957-0EBB-4DDE-BE9C-E4A4317CC92A}"/>
              </a:ext>
            </a:extLst>
          </p:cNvPr>
          <p:cNvSpPr/>
          <p:nvPr userDrawn="1"/>
        </p:nvSpPr>
        <p:spPr>
          <a:xfrm>
            <a:off x="304800" y="773907"/>
            <a:ext cx="2025597" cy="5300898"/>
          </a:xfrm>
          <a:custGeom>
            <a:avLst/>
            <a:gdLst>
              <a:gd name="connsiteX0" fmla="*/ 0 w 2025597"/>
              <a:gd name="connsiteY0" fmla="*/ 0 h 5300898"/>
              <a:gd name="connsiteX1" fmla="*/ 82086 w 2025597"/>
              <a:gd name="connsiteY1" fmla="*/ 6998 h 5300898"/>
              <a:gd name="connsiteX2" fmla="*/ 482728 w 2025597"/>
              <a:gd name="connsiteY2" fmla="*/ 377402 h 5300898"/>
              <a:gd name="connsiteX3" fmla="*/ 1197880 w 2025597"/>
              <a:gd name="connsiteY3" fmla="*/ 1291829 h 5300898"/>
              <a:gd name="connsiteX4" fmla="*/ 1521394 w 2025597"/>
              <a:gd name="connsiteY4" fmla="*/ 1291829 h 5300898"/>
              <a:gd name="connsiteX5" fmla="*/ 1521394 w 2025597"/>
              <a:gd name="connsiteY5" fmla="*/ 1757965 h 5300898"/>
              <a:gd name="connsiteX6" fmla="*/ 1184222 w 2025597"/>
              <a:gd name="connsiteY6" fmla="*/ 1757965 h 5300898"/>
              <a:gd name="connsiteX7" fmla="*/ 308736 w 2025597"/>
              <a:gd name="connsiteY7" fmla="*/ 2534502 h 5300898"/>
              <a:gd name="connsiteX8" fmla="*/ 321929 w 2025597"/>
              <a:gd name="connsiteY8" fmla="*/ 3191898 h 5300898"/>
              <a:gd name="connsiteX9" fmla="*/ 324502 w 2025597"/>
              <a:gd name="connsiteY9" fmla="*/ 3224687 h 5300898"/>
              <a:gd name="connsiteX10" fmla="*/ 1084212 w 2025597"/>
              <a:gd name="connsiteY10" fmla="*/ 3949687 h 5300898"/>
              <a:gd name="connsiteX11" fmla="*/ 1350441 w 2025597"/>
              <a:gd name="connsiteY11" fmla="*/ 3666217 h 5300898"/>
              <a:gd name="connsiteX12" fmla="*/ 1006180 w 2025597"/>
              <a:gd name="connsiteY12" fmla="*/ 3606250 h 5300898"/>
              <a:gd name="connsiteX13" fmla="*/ 1984824 w 2025597"/>
              <a:gd name="connsiteY13" fmla="*/ 2889297 h 5300898"/>
              <a:gd name="connsiteX14" fmla="*/ 1802184 w 2025597"/>
              <a:gd name="connsiteY14" fmla="*/ 4056046 h 5300898"/>
              <a:gd name="connsiteX15" fmla="*/ 1652223 w 2025597"/>
              <a:gd name="connsiteY15" fmla="*/ 3908851 h 5300898"/>
              <a:gd name="connsiteX16" fmla="*/ 1191831 w 2025597"/>
              <a:gd name="connsiteY16" fmla="*/ 4495223 h 5300898"/>
              <a:gd name="connsiteX17" fmla="*/ 809882 w 2025597"/>
              <a:gd name="connsiteY17" fmla="*/ 5131489 h 5300898"/>
              <a:gd name="connsiteX18" fmla="*/ 893771 w 2025597"/>
              <a:gd name="connsiteY18" fmla="*/ 4726033 h 5300898"/>
              <a:gd name="connsiteX19" fmla="*/ 6748 w 2025597"/>
              <a:gd name="connsiteY19" fmla="*/ 5289114 h 5300898"/>
              <a:gd name="connsiteX20" fmla="*/ 0 w 2025597"/>
              <a:gd name="connsiteY20" fmla="*/ 5300898 h 5300898"/>
              <a:gd name="connsiteX21" fmla="*/ 0 w 2025597"/>
              <a:gd name="connsiteY21" fmla="*/ 712595 h 5300898"/>
              <a:gd name="connsiteX22" fmla="*/ 38541 w 2025597"/>
              <a:gd name="connsiteY22" fmla="*/ 708710 h 5300898"/>
              <a:gd name="connsiteX23" fmla="*/ 206537 w 2025597"/>
              <a:gd name="connsiteY23" fmla="*/ 502619 h 5300898"/>
              <a:gd name="connsiteX24" fmla="*/ 38541 w 2025597"/>
              <a:gd name="connsiteY24" fmla="*/ 296530 h 5300898"/>
              <a:gd name="connsiteX25" fmla="*/ 0 w 2025597"/>
              <a:gd name="connsiteY25" fmla="*/ 292644 h 5300898"/>
              <a:gd name="connsiteX26" fmla="*/ 0 w 2025597"/>
              <a:gd name="connsiteY26" fmla="*/ 0 h 5300898"/>
              <a:gd name="connsiteX27" fmla="*/ 419394 w 2025597"/>
              <a:gd name="connsiteY27" fmla="*/ 773635 h 5300898"/>
              <a:gd name="connsiteX28" fmla="*/ 281421 w 2025597"/>
              <a:gd name="connsiteY28" fmla="*/ 916643 h 5300898"/>
              <a:gd name="connsiteX29" fmla="*/ 287251 w 2025597"/>
              <a:gd name="connsiteY29" fmla="*/ 1291829 h 5300898"/>
              <a:gd name="connsiteX30" fmla="*/ 809554 w 2025597"/>
              <a:gd name="connsiteY30" fmla="*/ 1291829 h 5300898"/>
              <a:gd name="connsiteX31" fmla="*/ 419394 w 2025597"/>
              <a:gd name="connsiteY31" fmla="*/ 773635 h 5300898"/>
              <a:gd name="connsiteX32" fmla="*/ 295106 w 2025597"/>
              <a:gd name="connsiteY32" fmla="*/ 1757965 h 5300898"/>
              <a:gd name="connsiteX33" fmla="*/ 302250 w 2025597"/>
              <a:gd name="connsiteY33" fmla="*/ 2169060 h 5300898"/>
              <a:gd name="connsiteX34" fmla="*/ 777120 w 2025597"/>
              <a:gd name="connsiteY34" fmla="*/ 1757965 h 5300898"/>
              <a:gd name="connsiteX35" fmla="*/ 295106 w 2025597"/>
              <a:gd name="connsiteY35" fmla="*/ 1757965 h 5300898"/>
              <a:gd name="connsiteX36" fmla="*/ 384086 w 2025597"/>
              <a:gd name="connsiteY36" fmla="*/ 3687456 h 5300898"/>
              <a:gd name="connsiteX37" fmla="*/ 749340 w 2025597"/>
              <a:gd name="connsiteY37" fmla="*/ 4116041 h 5300898"/>
              <a:gd name="connsiteX38" fmla="*/ 384086 w 2025597"/>
              <a:gd name="connsiteY38" fmla="*/ 3687456 h 530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25597" h="5300898">
                <a:moveTo>
                  <a:pt x="0" y="0"/>
                </a:moveTo>
                <a:lnTo>
                  <a:pt x="82086" y="6998"/>
                </a:lnTo>
                <a:cubicBezTo>
                  <a:pt x="277519" y="40718"/>
                  <a:pt x="433968" y="187466"/>
                  <a:pt x="482728" y="377402"/>
                </a:cubicBezTo>
                <a:cubicBezTo>
                  <a:pt x="724351" y="483105"/>
                  <a:pt x="1113334" y="798104"/>
                  <a:pt x="1197880" y="1291829"/>
                </a:cubicBezTo>
                <a:lnTo>
                  <a:pt x="1521394" y="1291829"/>
                </a:lnTo>
                <a:lnTo>
                  <a:pt x="1521394" y="1757965"/>
                </a:lnTo>
                <a:lnTo>
                  <a:pt x="1184222" y="1757965"/>
                </a:lnTo>
                <a:cubicBezTo>
                  <a:pt x="1097432" y="2124228"/>
                  <a:pt x="820310" y="2408847"/>
                  <a:pt x="308736" y="2534502"/>
                </a:cubicBezTo>
                <a:cubicBezTo>
                  <a:pt x="315223" y="2893567"/>
                  <a:pt x="320642" y="3174628"/>
                  <a:pt x="321929" y="3191898"/>
                </a:cubicBezTo>
                <a:cubicBezTo>
                  <a:pt x="322750" y="3203120"/>
                  <a:pt x="323653" y="3213684"/>
                  <a:pt x="324502" y="3224687"/>
                </a:cubicBezTo>
                <a:cubicBezTo>
                  <a:pt x="657787" y="3357923"/>
                  <a:pt x="937427" y="3635070"/>
                  <a:pt x="1084212" y="3949687"/>
                </a:cubicBezTo>
                <a:cubicBezTo>
                  <a:pt x="1203655" y="3839003"/>
                  <a:pt x="1333471" y="3681818"/>
                  <a:pt x="1350441" y="3666217"/>
                </a:cubicBezTo>
                <a:cubicBezTo>
                  <a:pt x="1286942" y="3658034"/>
                  <a:pt x="1041597" y="3608987"/>
                  <a:pt x="1006180" y="3606250"/>
                </a:cubicBezTo>
                <a:cubicBezTo>
                  <a:pt x="1276049" y="3382693"/>
                  <a:pt x="1912813" y="2943188"/>
                  <a:pt x="1984824" y="2889297"/>
                </a:cubicBezTo>
                <a:cubicBezTo>
                  <a:pt x="2072052" y="3172794"/>
                  <a:pt x="2022978" y="3846147"/>
                  <a:pt x="1802184" y="4056046"/>
                </a:cubicBezTo>
                <a:cubicBezTo>
                  <a:pt x="1736742" y="3993342"/>
                  <a:pt x="1668618" y="3927928"/>
                  <a:pt x="1652223" y="3908851"/>
                </a:cubicBezTo>
                <a:cubicBezTo>
                  <a:pt x="1549065" y="4134734"/>
                  <a:pt x="1381588" y="4328787"/>
                  <a:pt x="1191831" y="4495223"/>
                </a:cubicBezTo>
                <a:cubicBezTo>
                  <a:pt x="1171714" y="4733641"/>
                  <a:pt x="1055063" y="4959963"/>
                  <a:pt x="809882" y="5131489"/>
                </a:cubicBezTo>
                <a:cubicBezTo>
                  <a:pt x="867715" y="5032055"/>
                  <a:pt x="896043" y="4887542"/>
                  <a:pt x="893771" y="4726033"/>
                </a:cubicBezTo>
                <a:cubicBezTo>
                  <a:pt x="493612" y="5003306"/>
                  <a:pt x="88642" y="5180100"/>
                  <a:pt x="6748" y="5289114"/>
                </a:cubicBezTo>
                <a:lnTo>
                  <a:pt x="0" y="5300898"/>
                </a:lnTo>
                <a:lnTo>
                  <a:pt x="0" y="712595"/>
                </a:lnTo>
                <a:lnTo>
                  <a:pt x="38541" y="708710"/>
                </a:lnTo>
                <a:cubicBezTo>
                  <a:pt x="134409" y="689095"/>
                  <a:pt x="206537" y="604281"/>
                  <a:pt x="206537" y="502619"/>
                </a:cubicBezTo>
                <a:cubicBezTo>
                  <a:pt x="206537" y="400982"/>
                  <a:pt x="134409" y="316150"/>
                  <a:pt x="38541" y="296530"/>
                </a:cubicBezTo>
                <a:lnTo>
                  <a:pt x="0" y="292644"/>
                </a:lnTo>
                <a:lnTo>
                  <a:pt x="0" y="0"/>
                </a:lnTo>
                <a:close/>
                <a:moveTo>
                  <a:pt x="419394" y="773635"/>
                </a:moveTo>
                <a:cubicBezTo>
                  <a:pt x="383265" y="829963"/>
                  <a:pt x="336435" y="878681"/>
                  <a:pt x="281421" y="916643"/>
                </a:cubicBezTo>
                <a:cubicBezTo>
                  <a:pt x="281531" y="937991"/>
                  <a:pt x="283802" y="1083407"/>
                  <a:pt x="287251" y="1291829"/>
                </a:cubicBezTo>
                <a:lnTo>
                  <a:pt x="809554" y="1291829"/>
                </a:lnTo>
                <a:cubicBezTo>
                  <a:pt x="773343" y="1102648"/>
                  <a:pt x="664876" y="921542"/>
                  <a:pt x="419394" y="773635"/>
                </a:cubicBezTo>
                <a:close/>
                <a:moveTo>
                  <a:pt x="295106" y="1757965"/>
                </a:moveTo>
                <a:cubicBezTo>
                  <a:pt x="297405" y="1891885"/>
                  <a:pt x="299841" y="2031581"/>
                  <a:pt x="302250" y="2169060"/>
                </a:cubicBezTo>
                <a:cubicBezTo>
                  <a:pt x="595246" y="2071076"/>
                  <a:pt x="721586" y="1905680"/>
                  <a:pt x="777120" y="1757965"/>
                </a:cubicBezTo>
                <a:lnTo>
                  <a:pt x="295106" y="1757965"/>
                </a:lnTo>
                <a:close/>
                <a:moveTo>
                  <a:pt x="384086" y="3687456"/>
                </a:moveTo>
                <a:cubicBezTo>
                  <a:pt x="453770" y="4023449"/>
                  <a:pt x="568451" y="4139962"/>
                  <a:pt x="749340" y="4116041"/>
                </a:cubicBezTo>
                <a:cubicBezTo>
                  <a:pt x="665286" y="3942023"/>
                  <a:pt x="544037" y="3787520"/>
                  <a:pt x="384086" y="3687456"/>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lnSpc>
                <a:spcPct val="123000"/>
              </a:lnSpc>
              <a:spcBef>
                <a:spcPts val="600"/>
              </a:spcBef>
              <a:spcAft>
                <a:spcPts val="600"/>
              </a:spcAft>
            </a:pPr>
            <a:endParaRPr lang="en-US" sz="1600"/>
          </a:p>
        </p:txBody>
      </p:sp>
    </p:spTree>
    <p:extLst>
      <p:ext uri="{BB962C8B-B14F-4D97-AF65-F5344CB8AC3E}">
        <p14:creationId xmlns:p14="http://schemas.microsoft.com/office/powerpoint/2010/main" val="193760829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hone Mockup">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BB31B51-AFCD-49A3-8B3E-0CA88E8A75A1}"/>
              </a:ext>
            </a:extLst>
          </p:cNvPr>
          <p:cNvSpPr>
            <a:spLocks noGrp="1"/>
          </p:cNvSpPr>
          <p:nvPr>
            <p:ph type="pic" sz="quarter" idx="14"/>
          </p:nvPr>
        </p:nvSpPr>
        <p:spPr>
          <a:xfrm>
            <a:off x="4959658" y="2175029"/>
            <a:ext cx="2272684" cy="3947467"/>
          </a:xfrm>
          <a:custGeom>
            <a:avLst/>
            <a:gdLst>
              <a:gd name="connsiteX0" fmla="*/ 0 w 2272684"/>
              <a:gd name="connsiteY0" fmla="*/ 0 h 3947467"/>
              <a:gd name="connsiteX1" fmla="*/ 2272684 w 2272684"/>
              <a:gd name="connsiteY1" fmla="*/ 0 h 3947467"/>
              <a:gd name="connsiteX2" fmla="*/ 2272684 w 2272684"/>
              <a:gd name="connsiteY2" fmla="*/ 3947467 h 3947467"/>
              <a:gd name="connsiteX3" fmla="*/ 0 w 2272684"/>
              <a:gd name="connsiteY3" fmla="*/ 3947467 h 3947467"/>
            </a:gdLst>
            <a:ahLst/>
            <a:cxnLst>
              <a:cxn ang="0">
                <a:pos x="connsiteX0" y="connsiteY0"/>
              </a:cxn>
              <a:cxn ang="0">
                <a:pos x="connsiteX1" y="connsiteY1"/>
              </a:cxn>
              <a:cxn ang="0">
                <a:pos x="connsiteX2" y="connsiteY2"/>
              </a:cxn>
              <a:cxn ang="0">
                <a:pos x="connsiteX3" y="connsiteY3"/>
              </a:cxn>
            </a:cxnLst>
            <a:rect l="l" t="t" r="r" b="b"/>
            <a:pathLst>
              <a:path w="2272684" h="3947467">
                <a:moveTo>
                  <a:pt x="0" y="0"/>
                </a:moveTo>
                <a:lnTo>
                  <a:pt x="2272684" y="0"/>
                </a:lnTo>
                <a:lnTo>
                  <a:pt x="2272684" y="3947467"/>
                </a:lnTo>
                <a:lnTo>
                  <a:pt x="0" y="3947467"/>
                </a:lnTo>
                <a:close/>
              </a:path>
            </a:pathLst>
          </a:custGeom>
          <a:gradFill>
            <a:gsLst>
              <a:gs pos="0">
                <a:schemeClr val="accent5">
                  <a:lumMod val="20000"/>
                  <a:lumOff val="80000"/>
                </a:schemeClr>
              </a:gs>
              <a:gs pos="72000">
                <a:schemeClr val="accent5">
                  <a:lumMod val="40000"/>
                  <a:lumOff val="60000"/>
                </a:schemeClr>
              </a:gs>
            </a:gsLst>
            <a:lin ang="2700000" scaled="1"/>
          </a:gradFill>
        </p:spPr>
        <p:txBody>
          <a:bodyPr wrap="square" anchor="ctr">
            <a:noAutofit/>
          </a:bodyPr>
          <a:lstStyle>
            <a:lvl1pPr marL="0" indent="0" algn="ctr">
              <a:buNone/>
              <a:defRPr/>
            </a:lvl1pPr>
          </a:lstStyle>
          <a:p>
            <a:endParaRPr lang="en-US"/>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r>
              <a:rPr lang="en-US"/>
              <a:t>Date TBD</a:t>
            </a: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DRAFT</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Tree>
    <p:extLst>
      <p:ext uri="{BB962C8B-B14F-4D97-AF65-F5344CB8AC3E}">
        <p14:creationId xmlns:p14="http://schemas.microsoft.com/office/powerpoint/2010/main" val="346689470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D804BB7-23CE-4D0D-BED9-76340ED3117D}"/>
              </a:ext>
            </a:extLst>
          </p:cNvPr>
          <p:cNvGrpSpPr/>
          <p:nvPr userDrawn="1"/>
        </p:nvGrpSpPr>
        <p:grpSpPr>
          <a:xfrm>
            <a:off x="304801" y="6126480"/>
            <a:ext cx="11582400" cy="426715"/>
            <a:chOff x="304801" y="6126480"/>
            <a:chExt cx="11582400" cy="426715"/>
          </a:xfrm>
        </p:grpSpPr>
        <p:sp>
          <p:nvSpPr>
            <p:cNvPr id="6" name="Rectangle 5">
              <a:extLst>
                <a:ext uri="{FF2B5EF4-FFF2-40B4-BE49-F238E27FC236}">
                  <a16:creationId xmlns:a16="http://schemas.microsoft.com/office/drawing/2014/main" id="{CEFFC64D-F2EF-43F6-B0C4-9614C5AC3E79}"/>
                </a:ext>
              </a:extLst>
            </p:cNvPr>
            <p:cNvSpPr/>
            <p:nvPr userDrawn="1"/>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a:extLst>
                <a:ext uri="{FF2B5EF4-FFF2-40B4-BE49-F238E27FC236}">
                  <a16:creationId xmlns:a16="http://schemas.microsoft.com/office/drawing/2014/main" id="{14E35AC8-6A53-4C18-91F6-B3FD147E3FD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18536" y="6181797"/>
              <a:ext cx="744012" cy="316080"/>
            </a:xfrm>
            <a:prstGeom prst="rect">
              <a:avLst/>
            </a:prstGeom>
          </p:spPr>
        </p:pic>
        <p:cxnSp>
          <p:nvCxnSpPr>
            <p:cNvPr id="8" name="Straight Connector 7">
              <a:extLst>
                <a:ext uri="{FF2B5EF4-FFF2-40B4-BE49-F238E27FC236}">
                  <a16:creationId xmlns:a16="http://schemas.microsoft.com/office/drawing/2014/main" id="{01DE9EEA-05BA-4CFC-9DED-CB90365BA0A5}"/>
                </a:ext>
              </a:extLst>
            </p:cNvPr>
            <p:cNvCxnSpPr>
              <a:cxnSpLocks/>
            </p:cNvCxnSpPr>
            <p:nvPr userDrawn="1"/>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A09199C-FAAA-4E68-A512-C7652A2FACC3}"/>
                </a:ext>
              </a:extLst>
            </p:cNvPr>
            <p:cNvCxnSpPr>
              <a:cxnSpLocks/>
            </p:cNvCxnSpPr>
            <p:nvPr userDrawn="1"/>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2" name="Date Placeholder 1">
            <a:extLst>
              <a:ext uri="{FF2B5EF4-FFF2-40B4-BE49-F238E27FC236}">
                <a16:creationId xmlns:a16="http://schemas.microsoft.com/office/drawing/2014/main" id="{541E0404-1886-4A51-A3DF-16EBBC2C6C7F}"/>
              </a:ext>
            </a:extLst>
          </p:cNvPr>
          <p:cNvSpPr>
            <a:spLocks noGrp="1"/>
          </p:cNvSpPr>
          <p:nvPr>
            <p:ph type="dt" sz="half" idx="10"/>
          </p:nvPr>
        </p:nvSpPr>
        <p:spPr/>
        <p:txBody>
          <a:bodyPr/>
          <a:lstStyle/>
          <a:p>
            <a:r>
              <a:rPr lang="en-US"/>
              <a:t>Date TBD</a:t>
            </a:r>
          </a:p>
        </p:txBody>
      </p:sp>
      <p:sp>
        <p:nvSpPr>
          <p:cNvPr id="3" name="Footer Placeholder 2">
            <a:extLst>
              <a:ext uri="{FF2B5EF4-FFF2-40B4-BE49-F238E27FC236}">
                <a16:creationId xmlns:a16="http://schemas.microsoft.com/office/drawing/2014/main" id="{45E7757F-229C-4082-AC04-8AFC6341E5EE}"/>
              </a:ext>
            </a:extLst>
          </p:cNvPr>
          <p:cNvSpPr>
            <a:spLocks noGrp="1"/>
          </p:cNvSpPr>
          <p:nvPr>
            <p:ph type="ftr" sz="quarter" idx="11"/>
          </p:nvPr>
        </p:nvSpPr>
        <p:spPr/>
        <p:txBody>
          <a:bodyPr/>
          <a:lstStyle/>
          <a:p>
            <a:r>
              <a:rPr lang="en-US"/>
              <a:t>DRAFT</a:t>
            </a:r>
          </a:p>
        </p:txBody>
      </p:sp>
      <p:sp>
        <p:nvSpPr>
          <p:cNvPr id="4" name="Slide Number Placeholder 3">
            <a:extLst>
              <a:ext uri="{FF2B5EF4-FFF2-40B4-BE49-F238E27FC236}">
                <a16:creationId xmlns:a16="http://schemas.microsoft.com/office/drawing/2014/main" id="{F0B9162F-D10A-44C6-8C5D-0D86283BB4E3}"/>
              </a:ext>
            </a:extLst>
          </p:cNvPr>
          <p:cNvSpPr>
            <a:spLocks noGrp="1"/>
          </p:cNvSpPr>
          <p:nvPr>
            <p:ph type="sldNum" sz="quarter" idx="12"/>
          </p:nvPr>
        </p:nvSpPr>
        <p:spPr/>
        <p:txBody>
          <a:bodyPr/>
          <a:lstStyle/>
          <a:p>
            <a:fld id="{F477D24C-55BC-4150-BC77-7526DE4131D6}" type="slidenum">
              <a:rPr lang="en-US" smtClean="0"/>
              <a:t>‹#›</a:t>
            </a:fld>
            <a:endParaRPr lang="en-US"/>
          </a:p>
        </p:txBody>
      </p:sp>
    </p:spTree>
    <p:extLst>
      <p:ext uri="{BB962C8B-B14F-4D97-AF65-F5344CB8AC3E}">
        <p14:creationId xmlns:p14="http://schemas.microsoft.com/office/powerpoint/2010/main" val="42867187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E9A60-D510-726D-F45B-24A182070F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AF5800-54BE-CD85-0719-10A61E62B39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043322-5C08-9E1A-0A1F-5B7C5DBFD663}"/>
              </a:ext>
            </a:extLst>
          </p:cNvPr>
          <p:cNvSpPr>
            <a:spLocks noGrp="1"/>
          </p:cNvSpPr>
          <p:nvPr>
            <p:ph type="dt" sz="half" idx="10"/>
          </p:nvPr>
        </p:nvSpPr>
        <p:spPr/>
        <p:txBody>
          <a:bodyPr/>
          <a:lstStyle/>
          <a:p>
            <a:fld id="{7E27157F-F993-4418-B3C3-2EA430C48DB1}" type="datetimeFigureOut">
              <a:rPr lang="en-US" smtClean="0"/>
              <a:t>5/23/2023</a:t>
            </a:fld>
            <a:endParaRPr lang="en-US"/>
          </a:p>
        </p:txBody>
      </p:sp>
      <p:sp>
        <p:nvSpPr>
          <p:cNvPr id="5" name="Footer Placeholder 4">
            <a:extLst>
              <a:ext uri="{FF2B5EF4-FFF2-40B4-BE49-F238E27FC236}">
                <a16:creationId xmlns:a16="http://schemas.microsoft.com/office/drawing/2014/main" id="{263DE63F-B758-64BC-5C71-FD2D651601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B40568-687F-80CE-4EF0-A38E96F5408E}"/>
              </a:ext>
            </a:extLst>
          </p:cNvPr>
          <p:cNvSpPr>
            <a:spLocks noGrp="1"/>
          </p:cNvSpPr>
          <p:nvPr>
            <p:ph type="sldNum" sz="quarter" idx="12"/>
          </p:nvPr>
        </p:nvSpPr>
        <p:spPr/>
        <p:txBody>
          <a:bodyPr/>
          <a:lstStyle/>
          <a:p>
            <a:fld id="{302B4F81-FBF8-4385-988E-7D47F1715CCE}" type="slidenum">
              <a:rPr lang="en-US" smtClean="0"/>
              <a:t>‹#›</a:t>
            </a:fld>
            <a:endParaRPr lang="en-US"/>
          </a:p>
        </p:txBody>
      </p:sp>
    </p:spTree>
    <p:extLst>
      <p:ext uri="{BB962C8B-B14F-4D97-AF65-F5344CB8AC3E}">
        <p14:creationId xmlns:p14="http://schemas.microsoft.com/office/powerpoint/2010/main" val="37296624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itle Slide 1">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25E961FD-291E-4942-B84C-5A716FDD4302}"/>
              </a:ext>
            </a:extLst>
          </p:cNvPr>
          <p:cNvSpPr>
            <a:spLocks noGrp="1"/>
          </p:cNvSpPr>
          <p:nvPr>
            <p:ph type="pic" sz="quarter" idx="13"/>
          </p:nvPr>
        </p:nvSpPr>
        <p:spPr>
          <a:xfrm>
            <a:off x="304800" y="304799"/>
            <a:ext cx="11572875" cy="3538728"/>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a:lstStyle>
            <a:lvl1pPr marL="0" indent="0">
              <a:buNone/>
              <a:defRPr/>
            </a:lvl1pPr>
          </a:lstStyle>
          <a:p>
            <a:endParaRPr lang="en-US"/>
          </a:p>
        </p:txBody>
      </p:sp>
      <p:sp>
        <p:nvSpPr>
          <p:cNvPr id="13" name="Прямоугольник 2">
            <a:extLst>
              <a:ext uri="{FF2B5EF4-FFF2-40B4-BE49-F238E27FC236}">
                <a16:creationId xmlns:a16="http://schemas.microsoft.com/office/drawing/2014/main" id="{B7877920-6C8D-4802-81F7-DCDE19AEA2A6}"/>
              </a:ext>
            </a:extLst>
          </p:cNvPr>
          <p:cNvSpPr/>
          <p:nvPr userDrawn="1"/>
        </p:nvSpPr>
        <p:spPr>
          <a:xfrm>
            <a:off x="304800" y="4159116"/>
            <a:ext cx="8899100" cy="2386744"/>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9" name="Straight Connector 18">
            <a:extLst>
              <a:ext uri="{FF2B5EF4-FFF2-40B4-BE49-F238E27FC236}">
                <a16:creationId xmlns:a16="http://schemas.microsoft.com/office/drawing/2014/main" id="{7C450DC8-B6F7-403F-8C0C-54545608D944}"/>
              </a:ext>
            </a:extLst>
          </p:cNvPr>
          <p:cNvCxnSpPr/>
          <p:nvPr userDrawn="1"/>
        </p:nvCxnSpPr>
        <p:spPr>
          <a:xfrm>
            <a:off x="730471" y="5249772"/>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5534C59-34ED-4253-B5D0-0B6A3FABBF6D}"/>
              </a:ext>
            </a:extLst>
          </p:cNvPr>
          <p:cNvSpPr>
            <a:spLocks noGrp="1"/>
          </p:cNvSpPr>
          <p:nvPr>
            <p:ph type="ctrTitle" hasCustomPrompt="1"/>
          </p:nvPr>
        </p:nvSpPr>
        <p:spPr>
          <a:xfrm>
            <a:off x="622817" y="4399360"/>
            <a:ext cx="8266176" cy="701731"/>
          </a:xfrm>
        </p:spPr>
        <p:txBody>
          <a:bodyPr anchor="t"/>
          <a:lstStyle>
            <a:lvl1pPr algn="l">
              <a:defRPr sz="4400">
                <a:solidFill>
                  <a:schemeClr val="bg1"/>
                </a:solidFill>
              </a:defRPr>
            </a:lvl1pPr>
          </a:lstStyle>
          <a:p>
            <a:r>
              <a:rPr lang="en-US"/>
              <a:t>YOUR DECK’S TITLE GOES HERE</a:t>
            </a:r>
          </a:p>
        </p:txBody>
      </p:sp>
      <p:sp>
        <p:nvSpPr>
          <p:cNvPr id="3" name="Subtitle 2">
            <a:extLst>
              <a:ext uri="{FF2B5EF4-FFF2-40B4-BE49-F238E27FC236}">
                <a16:creationId xmlns:a16="http://schemas.microsoft.com/office/drawing/2014/main" id="{1455C329-DC2F-488E-861C-64EAB89C8320}"/>
              </a:ext>
            </a:extLst>
          </p:cNvPr>
          <p:cNvSpPr>
            <a:spLocks noGrp="1"/>
          </p:cNvSpPr>
          <p:nvPr>
            <p:ph type="subTitle" idx="1" hasCustomPrompt="1"/>
          </p:nvPr>
        </p:nvSpPr>
        <p:spPr>
          <a:xfrm>
            <a:off x="622817" y="5332289"/>
            <a:ext cx="8266176" cy="1069848"/>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Your Deck’s sub-title goes here. Just make sure it doesn’t exceed two lines!</a:t>
            </a:r>
          </a:p>
        </p:txBody>
      </p:sp>
      <p:pic>
        <p:nvPicPr>
          <p:cNvPr id="6" name="Picture 5">
            <a:extLst>
              <a:ext uri="{FF2B5EF4-FFF2-40B4-BE49-F238E27FC236}">
                <a16:creationId xmlns:a16="http://schemas.microsoft.com/office/drawing/2014/main" id="{93CC1F19-235C-3346-ABCD-49AFEAE3315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5590" y="4285809"/>
            <a:ext cx="2133600" cy="2133600"/>
          </a:xfrm>
          <a:prstGeom prst="rect">
            <a:avLst/>
          </a:prstGeom>
        </p:spPr>
      </p:pic>
    </p:spTree>
    <p:extLst>
      <p:ext uri="{BB962C8B-B14F-4D97-AF65-F5344CB8AC3E}">
        <p14:creationId xmlns:p14="http://schemas.microsoft.com/office/powerpoint/2010/main" val="66443185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25E961FD-291E-4942-B84C-5A716FDD4302}"/>
              </a:ext>
            </a:extLst>
          </p:cNvPr>
          <p:cNvSpPr>
            <a:spLocks noGrp="1"/>
          </p:cNvSpPr>
          <p:nvPr>
            <p:ph type="pic" sz="quarter" idx="13"/>
          </p:nvPr>
        </p:nvSpPr>
        <p:spPr>
          <a:xfrm>
            <a:off x="304800" y="304799"/>
            <a:ext cx="11572875" cy="3538728"/>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a:lstStyle>
            <a:lvl1pPr marL="0" indent="0">
              <a:buNone/>
              <a:defRPr/>
            </a:lvl1pPr>
          </a:lstStyle>
          <a:p>
            <a:endParaRPr lang="en-US"/>
          </a:p>
        </p:txBody>
      </p:sp>
      <p:sp>
        <p:nvSpPr>
          <p:cNvPr id="13" name="Прямоугольник 2">
            <a:extLst>
              <a:ext uri="{FF2B5EF4-FFF2-40B4-BE49-F238E27FC236}">
                <a16:creationId xmlns:a16="http://schemas.microsoft.com/office/drawing/2014/main" id="{B7877920-6C8D-4802-81F7-DCDE19AEA2A6}"/>
              </a:ext>
            </a:extLst>
          </p:cNvPr>
          <p:cNvSpPr/>
          <p:nvPr userDrawn="1"/>
        </p:nvSpPr>
        <p:spPr>
          <a:xfrm>
            <a:off x="2992323" y="4159116"/>
            <a:ext cx="8899100" cy="2386744"/>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9" name="Straight Connector 18">
            <a:extLst>
              <a:ext uri="{FF2B5EF4-FFF2-40B4-BE49-F238E27FC236}">
                <a16:creationId xmlns:a16="http://schemas.microsoft.com/office/drawing/2014/main" id="{7C450DC8-B6F7-403F-8C0C-54545608D944}"/>
              </a:ext>
            </a:extLst>
          </p:cNvPr>
          <p:cNvCxnSpPr/>
          <p:nvPr userDrawn="1"/>
        </p:nvCxnSpPr>
        <p:spPr>
          <a:xfrm>
            <a:off x="3417994" y="5249772"/>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5534C59-34ED-4253-B5D0-0B6A3FABBF6D}"/>
              </a:ext>
            </a:extLst>
          </p:cNvPr>
          <p:cNvSpPr>
            <a:spLocks noGrp="1"/>
          </p:cNvSpPr>
          <p:nvPr>
            <p:ph type="ctrTitle" hasCustomPrompt="1"/>
          </p:nvPr>
        </p:nvSpPr>
        <p:spPr>
          <a:xfrm>
            <a:off x="3310340" y="4399360"/>
            <a:ext cx="8266176" cy="701731"/>
          </a:xfrm>
        </p:spPr>
        <p:txBody>
          <a:bodyPr anchor="t"/>
          <a:lstStyle>
            <a:lvl1pPr algn="l">
              <a:defRPr sz="4400">
                <a:solidFill>
                  <a:schemeClr val="bg1"/>
                </a:solidFill>
              </a:defRPr>
            </a:lvl1pPr>
          </a:lstStyle>
          <a:p>
            <a:r>
              <a:rPr lang="en-US"/>
              <a:t>YOUR DECK’S TITLE GOES HERE</a:t>
            </a:r>
          </a:p>
        </p:txBody>
      </p:sp>
      <p:sp>
        <p:nvSpPr>
          <p:cNvPr id="3" name="Subtitle 2">
            <a:extLst>
              <a:ext uri="{FF2B5EF4-FFF2-40B4-BE49-F238E27FC236}">
                <a16:creationId xmlns:a16="http://schemas.microsoft.com/office/drawing/2014/main" id="{1455C329-DC2F-488E-861C-64EAB89C8320}"/>
              </a:ext>
            </a:extLst>
          </p:cNvPr>
          <p:cNvSpPr>
            <a:spLocks noGrp="1"/>
          </p:cNvSpPr>
          <p:nvPr>
            <p:ph type="subTitle" idx="1" hasCustomPrompt="1"/>
          </p:nvPr>
        </p:nvSpPr>
        <p:spPr>
          <a:xfrm>
            <a:off x="3310340" y="5332289"/>
            <a:ext cx="8266176" cy="1069848"/>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Your Deck’s sub-title goes here. Just make sure it doesn’t exceed two lines!</a:t>
            </a:r>
          </a:p>
        </p:txBody>
      </p:sp>
      <p:pic>
        <p:nvPicPr>
          <p:cNvPr id="9" name="Picture 8">
            <a:extLst>
              <a:ext uri="{FF2B5EF4-FFF2-40B4-BE49-F238E27FC236}">
                <a16:creationId xmlns:a16="http://schemas.microsoft.com/office/drawing/2014/main" id="{A4FB4A6E-1197-E548-A231-2E61993A1A6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3921" y="4285809"/>
            <a:ext cx="2133600" cy="2133600"/>
          </a:xfrm>
          <a:prstGeom prst="rect">
            <a:avLst/>
          </a:prstGeom>
        </p:spPr>
      </p:pic>
    </p:spTree>
    <p:extLst>
      <p:ext uri="{BB962C8B-B14F-4D97-AF65-F5344CB8AC3E}">
        <p14:creationId xmlns:p14="http://schemas.microsoft.com/office/powerpoint/2010/main" val="30875294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secHead" preserve="1">
  <p:cSld name="Transition 1">
    <p:spTree>
      <p:nvGrpSpPr>
        <p:cNvPr id="1" name=""/>
        <p:cNvGrpSpPr/>
        <p:nvPr/>
      </p:nvGrpSpPr>
      <p:grpSpPr>
        <a:xfrm>
          <a:off x="0" y="0"/>
          <a:ext cx="0" cy="0"/>
          <a:chOff x="0" y="0"/>
          <a:chExt cx="0" cy="0"/>
        </a:xfrm>
      </p:grpSpPr>
      <p:sp>
        <p:nvSpPr>
          <p:cNvPr id="8" name="Прямоугольник 28">
            <a:extLst>
              <a:ext uri="{FF2B5EF4-FFF2-40B4-BE49-F238E27FC236}">
                <a16:creationId xmlns:a16="http://schemas.microsoft.com/office/drawing/2014/main" id="{00F98947-48BE-4678-805E-54C7D3A5418A}"/>
              </a:ext>
            </a:extLst>
          </p:cNvPr>
          <p:cNvSpPr/>
          <p:nvPr/>
        </p:nvSpPr>
        <p:spPr>
          <a:xfrm>
            <a:off x="304800" y="304800"/>
            <a:ext cx="11582400" cy="6248400"/>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3737DD"/>
              </a:solidFill>
              <a:effectLst/>
              <a:uLnTx/>
              <a:uFillTx/>
              <a:latin typeface="Calibri" panose="020F0502020204030204"/>
              <a:ea typeface="+mn-ea"/>
              <a:cs typeface="+mn-cs"/>
            </a:endParaRPr>
          </a:p>
        </p:txBody>
      </p:sp>
      <p:cxnSp>
        <p:nvCxnSpPr>
          <p:cNvPr id="9" name="Straight Connector 8">
            <a:extLst>
              <a:ext uri="{FF2B5EF4-FFF2-40B4-BE49-F238E27FC236}">
                <a16:creationId xmlns:a16="http://schemas.microsoft.com/office/drawing/2014/main" id="{1A7458D1-E74D-4D21-9BE4-97F658C9ED21}"/>
              </a:ext>
            </a:extLst>
          </p:cNvPr>
          <p:cNvCxnSpPr/>
          <p:nvPr/>
        </p:nvCxnSpPr>
        <p:spPr>
          <a:xfrm>
            <a:off x="5797019" y="3429000"/>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D8BD7FE-5910-4840-9838-A66DCA5ABA9A}"/>
              </a:ext>
            </a:extLst>
          </p:cNvPr>
          <p:cNvSpPr>
            <a:spLocks noGrp="1"/>
          </p:cNvSpPr>
          <p:nvPr userDrawn="1">
            <p:ph type="title" hasCustomPrompt="1"/>
          </p:nvPr>
        </p:nvSpPr>
        <p:spPr>
          <a:xfrm>
            <a:off x="3561397" y="1822430"/>
            <a:ext cx="5074920" cy="1311128"/>
          </a:xfrm>
        </p:spPr>
        <p:txBody>
          <a:bodyPr anchor="t"/>
          <a:lstStyle>
            <a:lvl1pPr algn="ctr">
              <a:defRPr sz="4400">
                <a:solidFill>
                  <a:schemeClr val="bg1"/>
                </a:solidFill>
              </a:defRPr>
            </a:lvl1pPr>
          </a:lstStyle>
          <a:p>
            <a:r>
              <a:rPr lang="en-US"/>
              <a:t>YOUR TRANSITION’S TITLE GOES HERE</a:t>
            </a:r>
          </a:p>
        </p:txBody>
      </p:sp>
      <p:sp>
        <p:nvSpPr>
          <p:cNvPr id="3" name="Text Placeholder 2">
            <a:extLst>
              <a:ext uri="{FF2B5EF4-FFF2-40B4-BE49-F238E27FC236}">
                <a16:creationId xmlns:a16="http://schemas.microsoft.com/office/drawing/2014/main" id="{FB0323D5-16CF-4643-8ED4-144A2183D006}"/>
              </a:ext>
            </a:extLst>
          </p:cNvPr>
          <p:cNvSpPr>
            <a:spLocks noGrp="1"/>
          </p:cNvSpPr>
          <p:nvPr userDrawn="1">
            <p:ph type="body" idx="1" hasCustomPrompt="1"/>
          </p:nvPr>
        </p:nvSpPr>
        <p:spPr>
          <a:xfrm>
            <a:off x="3556635" y="3589021"/>
            <a:ext cx="5074920" cy="1581912"/>
          </a:xfrm>
        </p:spPr>
        <p:txBody>
          <a:bodyPr>
            <a:noAutofit/>
          </a:bodyPr>
          <a:lstStyle>
            <a:lvl1pPr marL="0" indent="0" algn="ctr">
              <a:buNone/>
              <a:defRPr sz="27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And your transition’s sub-title can go here. This one can go up to three lines!</a:t>
            </a:r>
          </a:p>
        </p:txBody>
      </p:sp>
      <p:sp>
        <p:nvSpPr>
          <p:cNvPr id="14" name="Freeform: Shape 13">
            <a:extLst>
              <a:ext uri="{FF2B5EF4-FFF2-40B4-BE49-F238E27FC236}">
                <a16:creationId xmlns:a16="http://schemas.microsoft.com/office/drawing/2014/main" id="{502E6161-959F-4D97-A425-DEBED66A1D2A}"/>
              </a:ext>
            </a:extLst>
          </p:cNvPr>
          <p:cNvSpPr/>
          <p:nvPr userDrawn="1"/>
        </p:nvSpPr>
        <p:spPr>
          <a:xfrm>
            <a:off x="9851151" y="773578"/>
            <a:ext cx="2036049" cy="5310352"/>
          </a:xfrm>
          <a:custGeom>
            <a:avLst/>
            <a:gdLst>
              <a:gd name="connsiteX0" fmla="*/ 2032192 w 2036049"/>
              <a:gd name="connsiteY0" fmla="*/ 0 h 5310352"/>
              <a:gd name="connsiteX1" fmla="*/ 2036049 w 2036049"/>
              <a:gd name="connsiteY1" fmla="*/ 329 h 5310352"/>
              <a:gd name="connsiteX2" fmla="*/ 2036049 w 2036049"/>
              <a:gd name="connsiteY2" fmla="*/ 292973 h 5310352"/>
              <a:gd name="connsiteX3" fmla="*/ 2032192 w 2036049"/>
              <a:gd name="connsiteY3" fmla="*/ 292584 h 5310352"/>
              <a:gd name="connsiteX4" fmla="*/ 1821826 w 2036049"/>
              <a:gd name="connsiteY4" fmla="*/ 502948 h 5310352"/>
              <a:gd name="connsiteX5" fmla="*/ 2032192 w 2036049"/>
              <a:gd name="connsiteY5" fmla="*/ 713313 h 5310352"/>
              <a:gd name="connsiteX6" fmla="*/ 2036049 w 2036049"/>
              <a:gd name="connsiteY6" fmla="*/ 712924 h 5310352"/>
              <a:gd name="connsiteX7" fmla="*/ 2036049 w 2036049"/>
              <a:gd name="connsiteY7" fmla="*/ 5301227 h 5310352"/>
              <a:gd name="connsiteX8" fmla="*/ 2030823 w 2036049"/>
              <a:gd name="connsiteY8" fmla="*/ 5310352 h 5310352"/>
              <a:gd name="connsiteX9" fmla="*/ 373375 w 2036049"/>
              <a:gd name="connsiteY9" fmla="*/ 3909180 h 5310352"/>
              <a:gd name="connsiteX10" fmla="*/ 223441 w 2036049"/>
              <a:gd name="connsiteY10" fmla="*/ 4056375 h 5310352"/>
              <a:gd name="connsiteX11" fmla="*/ 40774 w 2036049"/>
              <a:gd name="connsiteY11" fmla="*/ 2889626 h 5310352"/>
              <a:gd name="connsiteX12" fmla="*/ 1019445 w 2036049"/>
              <a:gd name="connsiteY12" fmla="*/ 3606579 h 5310352"/>
              <a:gd name="connsiteX13" fmla="*/ 675157 w 2036049"/>
              <a:gd name="connsiteY13" fmla="*/ 3666546 h 5310352"/>
              <a:gd name="connsiteX14" fmla="*/ 1071257 w 2036049"/>
              <a:gd name="connsiteY14" fmla="*/ 4048191 h 5310352"/>
              <a:gd name="connsiteX15" fmla="*/ 1669566 w 2036049"/>
              <a:gd name="connsiteY15" fmla="*/ 3523594 h 5310352"/>
              <a:gd name="connsiteX16" fmla="*/ 1721159 w 2036049"/>
              <a:gd name="connsiteY16" fmla="*/ 2294770 h 5310352"/>
              <a:gd name="connsiteX17" fmla="*/ 1730492 w 2036049"/>
              <a:gd name="connsiteY17" fmla="*/ 1758294 h 5310352"/>
              <a:gd name="connsiteX18" fmla="*/ 506968 w 2036049"/>
              <a:gd name="connsiteY18" fmla="*/ 1758294 h 5310352"/>
              <a:gd name="connsiteX19" fmla="*/ 506968 w 2036049"/>
              <a:gd name="connsiteY19" fmla="*/ 1292158 h 5310352"/>
              <a:gd name="connsiteX20" fmla="*/ 1738347 w 2036049"/>
              <a:gd name="connsiteY20" fmla="*/ 1292158 h 5310352"/>
              <a:gd name="connsiteX21" fmla="*/ 1744204 w 2036049"/>
              <a:gd name="connsiteY21" fmla="*/ 915330 h 5310352"/>
              <a:gd name="connsiteX22" fmla="*/ 1744724 w 2036049"/>
              <a:gd name="connsiteY22" fmla="*/ 915330 h 5310352"/>
              <a:gd name="connsiteX23" fmla="*/ 1529212 w 2036049"/>
              <a:gd name="connsiteY23" fmla="*/ 502948 h 5310352"/>
              <a:gd name="connsiteX24" fmla="*/ 2032192 w 2036049"/>
              <a:gd name="connsiteY24" fmla="*/ 0 h 5310352"/>
              <a:gd name="connsiteX25" fmla="*/ 1714727 w 2036049"/>
              <a:gd name="connsiteY25" fmla="*/ 2652767 h 5310352"/>
              <a:gd name="connsiteX26" fmla="*/ 1706406 w 2036049"/>
              <a:gd name="connsiteY26" fmla="*/ 3086224 h 5310352"/>
              <a:gd name="connsiteX27" fmla="*/ 1714727 w 2036049"/>
              <a:gd name="connsiteY27" fmla="*/ 2652767 h 5310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036049" h="5310352">
                <a:moveTo>
                  <a:pt x="2032192" y="0"/>
                </a:moveTo>
                <a:lnTo>
                  <a:pt x="2036049" y="329"/>
                </a:lnTo>
                <a:lnTo>
                  <a:pt x="2036049" y="292973"/>
                </a:lnTo>
                <a:lnTo>
                  <a:pt x="2032192" y="292584"/>
                </a:lnTo>
                <a:cubicBezTo>
                  <a:pt x="1916006" y="292584"/>
                  <a:pt x="1821826" y="386791"/>
                  <a:pt x="1821826" y="502948"/>
                </a:cubicBezTo>
                <a:cubicBezTo>
                  <a:pt x="1821826" y="619133"/>
                  <a:pt x="1916006" y="713313"/>
                  <a:pt x="2032192" y="713313"/>
                </a:cubicBezTo>
                <a:lnTo>
                  <a:pt x="2036049" y="712924"/>
                </a:lnTo>
                <a:lnTo>
                  <a:pt x="2036049" y="5301227"/>
                </a:lnTo>
                <a:lnTo>
                  <a:pt x="2030823" y="5310352"/>
                </a:lnTo>
                <a:cubicBezTo>
                  <a:pt x="1962672" y="5127713"/>
                  <a:pt x="746839" y="4726991"/>
                  <a:pt x="373375" y="3909180"/>
                </a:cubicBezTo>
                <a:cubicBezTo>
                  <a:pt x="357008" y="3928257"/>
                  <a:pt x="288856" y="3993671"/>
                  <a:pt x="223441" y="4056375"/>
                </a:cubicBezTo>
                <a:cubicBezTo>
                  <a:pt x="2620" y="3846476"/>
                  <a:pt x="-46455" y="3173123"/>
                  <a:pt x="40774" y="2889626"/>
                </a:cubicBezTo>
                <a:cubicBezTo>
                  <a:pt x="112812" y="2943517"/>
                  <a:pt x="749576" y="3383022"/>
                  <a:pt x="1019445" y="3606579"/>
                </a:cubicBezTo>
                <a:cubicBezTo>
                  <a:pt x="984001" y="3609316"/>
                  <a:pt x="738656" y="3658363"/>
                  <a:pt x="675157" y="3666546"/>
                </a:cubicBezTo>
                <a:cubicBezTo>
                  <a:pt x="698887" y="3688360"/>
                  <a:pt x="943028" y="3986773"/>
                  <a:pt x="1071257" y="4048191"/>
                </a:cubicBezTo>
                <a:cubicBezTo>
                  <a:pt x="1409058" y="4210057"/>
                  <a:pt x="1585266" y="4121105"/>
                  <a:pt x="1669566" y="3523594"/>
                </a:cubicBezTo>
                <a:cubicBezTo>
                  <a:pt x="812445" y="3324040"/>
                  <a:pt x="725709" y="2551992"/>
                  <a:pt x="1721159" y="2294770"/>
                </a:cubicBezTo>
                <a:cubicBezTo>
                  <a:pt x="1724279" y="2118015"/>
                  <a:pt x="1727481" y="1933214"/>
                  <a:pt x="1730492" y="1758294"/>
                </a:cubicBezTo>
                <a:lnTo>
                  <a:pt x="506968" y="1758294"/>
                </a:lnTo>
                <a:lnTo>
                  <a:pt x="506968" y="1292158"/>
                </a:lnTo>
                <a:lnTo>
                  <a:pt x="1738347" y="1292158"/>
                </a:lnTo>
                <a:cubicBezTo>
                  <a:pt x="1741905" y="1078919"/>
                  <a:pt x="1744204" y="931177"/>
                  <a:pt x="1744204" y="915330"/>
                </a:cubicBezTo>
                <a:lnTo>
                  <a:pt x="1744724" y="915330"/>
                </a:lnTo>
                <a:cubicBezTo>
                  <a:pt x="1614552" y="824434"/>
                  <a:pt x="1529212" y="673763"/>
                  <a:pt x="1529212" y="502948"/>
                </a:cubicBezTo>
                <a:cubicBezTo>
                  <a:pt x="1529212" y="225172"/>
                  <a:pt x="1754413" y="0"/>
                  <a:pt x="2032192" y="0"/>
                </a:cubicBezTo>
                <a:close/>
                <a:moveTo>
                  <a:pt x="1714727" y="2652767"/>
                </a:moveTo>
                <a:cubicBezTo>
                  <a:pt x="1372519" y="2767392"/>
                  <a:pt x="1373586" y="2979016"/>
                  <a:pt x="1706406" y="3086224"/>
                </a:cubicBezTo>
                <a:cubicBezTo>
                  <a:pt x="1708431" y="2990019"/>
                  <a:pt x="1711360" y="2835872"/>
                  <a:pt x="1714727" y="2652767"/>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p>
        </p:txBody>
      </p:sp>
      <p:sp>
        <p:nvSpPr>
          <p:cNvPr id="15" name="Freeform: Shape 14">
            <a:extLst>
              <a:ext uri="{FF2B5EF4-FFF2-40B4-BE49-F238E27FC236}">
                <a16:creationId xmlns:a16="http://schemas.microsoft.com/office/drawing/2014/main" id="{D510F7FB-D9D5-4C19-B7C0-F200AACFA448}"/>
              </a:ext>
            </a:extLst>
          </p:cNvPr>
          <p:cNvSpPr/>
          <p:nvPr userDrawn="1"/>
        </p:nvSpPr>
        <p:spPr>
          <a:xfrm>
            <a:off x="304800" y="773907"/>
            <a:ext cx="2025597" cy="5300898"/>
          </a:xfrm>
          <a:custGeom>
            <a:avLst/>
            <a:gdLst>
              <a:gd name="connsiteX0" fmla="*/ 0 w 2025597"/>
              <a:gd name="connsiteY0" fmla="*/ 0 h 5300898"/>
              <a:gd name="connsiteX1" fmla="*/ 82086 w 2025597"/>
              <a:gd name="connsiteY1" fmla="*/ 6998 h 5300898"/>
              <a:gd name="connsiteX2" fmla="*/ 482728 w 2025597"/>
              <a:gd name="connsiteY2" fmla="*/ 377402 h 5300898"/>
              <a:gd name="connsiteX3" fmla="*/ 1197880 w 2025597"/>
              <a:gd name="connsiteY3" fmla="*/ 1291829 h 5300898"/>
              <a:gd name="connsiteX4" fmla="*/ 1521394 w 2025597"/>
              <a:gd name="connsiteY4" fmla="*/ 1291829 h 5300898"/>
              <a:gd name="connsiteX5" fmla="*/ 1521394 w 2025597"/>
              <a:gd name="connsiteY5" fmla="*/ 1757965 h 5300898"/>
              <a:gd name="connsiteX6" fmla="*/ 1184222 w 2025597"/>
              <a:gd name="connsiteY6" fmla="*/ 1757965 h 5300898"/>
              <a:gd name="connsiteX7" fmla="*/ 308736 w 2025597"/>
              <a:gd name="connsiteY7" fmla="*/ 2534502 h 5300898"/>
              <a:gd name="connsiteX8" fmla="*/ 321929 w 2025597"/>
              <a:gd name="connsiteY8" fmla="*/ 3191898 h 5300898"/>
              <a:gd name="connsiteX9" fmla="*/ 324502 w 2025597"/>
              <a:gd name="connsiteY9" fmla="*/ 3224687 h 5300898"/>
              <a:gd name="connsiteX10" fmla="*/ 1084212 w 2025597"/>
              <a:gd name="connsiteY10" fmla="*/ 3949687 h 5300898"/>
              <a:gd name="connsiteX11" fmla="*/ 1350441 w 2025597"/>
              <a:gd name="connsiteY11" fmla="*/ 3666217 h 5300898"/>
              <a:gd name="connsiteX12" fmla="*/ 1006180 w 2025597"/>
              <a:gd name="connsiteY12" fmla="*/ 3606250 h 5300898"/>
              <a:gd name="connsiteX13" fmla="*/ 1984824 w 2025597"/>
              <a:gd name="connsiteY13" fmla="*/ 2889297 h 5300898"/>
              <a:gd name="connsiteX14" fmla="*/ 1802184 w 2025597"/>
              <a:gd name="connsiteY14" fmla="*/ 4056046 h 5300898"/>
              <a:gd name="connsiteX15" fmla="*/ 1652223 w 2025597"/>
              <a:gd name="connsiteY15" fmla="*/ 3908851 h 5300898"/>
              <a:gd name="connsiteX16" fmla="*/ 1191831 w 2025597"/>
              <a:gd name="connsiteY16" fmla="*/ 4495223 h 5300898"/>
              <a:gd name="connsiteX17" fmla="*/ 809882 w 2025597"/>
              <a:gd name="connsiteY17" fmla="*/ 5131489 h 5300898"/>
              <a:gd name="connsiteX18" fmla="*/ 893771 w 2025597"/>
              <a:gd name="connsiteY18" fmla="*/ 4726033 h 5300898"/>
              <a:gd name="connsiteX19" fmla="*/ 6748 w 2025597"/>
              <a:gd name="connsiteY19" fmla="*/ 5289114 h 5300898"/>
              <a:gd name="connsiteX20" fmla="*/ 0 w 2025597"/>
              <a:gd name="connsiteY20" fmla="*/ 5300898 h 5300898"/>
              <a:gd name="connsiteX21" fmla="*/ 0 w 2025597"/>
              <a:gd name="connsiteY21" fmla="*/ 712595 h 5300898"/>
              <a:gd name="connsiteX22" fmla="*/ 38541 w 2025597"/>
              <a:gd name="connsiteY22" fmla="*/ 708710 h 5300898"/>
              <a:gd name="connsiteX23" fmla="*/ 206537 w 2025597"/>
              <a:gd name="connsiteY23" fmla="*/ 502619 h 5300898"/>
              <a:gd name="connsiteX24" fmla="*/ 38541 w 2025597"/>
              <a:gd name="connsiteY24" fmla="*/ 296530 h 5300898"/>
              <a:gd name="connsiteX25" fmla="*/ 0 w 2025597"/>
              <a:gd name="connsiteY25" fmla="*/ 292644 h 5300898"/>
              <a:gd name="connsiteX26" fmla="*/ 0 w 2025597"/>
              <a:gd name="connsiteY26" fmla="*/ 0 h 5300898"/>
              <a:gd name="connsiteX27" fmla="*/ 419394 w 2025597"/>
              <a:gd name="connsiteY27" fmla="*/ 773635 h 5300898"/>
              <a:gd name="connsiteX28" fmla="*/ 281421 w 2025597"/>
              <a:gd name="connsiteY28" fmla="*/ 916643 h 5300898"/>
              <a:gd name="connsiteX29" fmla="*/ 287251 w 2025597"/>
              <a:gd name="connsiteY29" fmla="*/ 1291829 h 5300898"/>
              <a:gd name="connsiteX30" fmla="*/ 809554 w 2025597"/>
              <a:gd name="connsiteY30" fmla="*/ 1291829 h 5300898"/>
              <a:gd name="connsiteX31" fmla="*/ 419394 w 2025597"/>
              <a:gd name="connsiteY31" fmla="*/ 773635 h 5300898"/>
              <a:gd name="connsiteX32" fmla="*/ 295106 w 2025597"/>
              <a:gd name="connsiteY32" fmla="*/ 1757965 h 5300898"/>
              <a:gd name="connsiteX33" fmla="*/ 302250 w 2025597"/>
              <a:gd name="connsiteY33" fmla="*/ 2169060 h 5300898"/>
              <a:gd name="connsiteX34" fmla="*/ 777120 w 2025597"/>
              <a:gd name="connsiteY34" fmla="*/ 1757965 h 5300898"/>
              <a:gd name="connsiteX35" fmla="*/ 295106 w 2025597"/>
              <a:gd name="connsiteY35" fmla="*/ 1757965 h 5300898"/>
              <a:gd name="connsiteX36" fmla="*/ 384086 w 2025597"/>
              <a:gd name="connsiteY36" fmla="*/ 3687456 h 5300898"/>
              <a:gd name="connsiteX37" fmla="*/ 749340 w 2025597"/>
              <a:gd name="connsiteY37" fmla="*/ 4116041 h 5300898"/>
              <a:gd name="connsiteX38" fmla="*/ 384086 w 2025597"/>
              <a:gd name="connsiteY38" fmla="*/ 3687456 h 530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25597" h="5300898">
                <a:moveTo>
                  <a:pt x="0" y="0"/>
                </a:moveTo>
                <a:lnTo>
                  <a:pt x="82086" y="6998"/>
                </a:lnTo>
                <a:cubicBezTo>
                  <a:pt x="277519" y="40718"/>
                  <a:pt x="433968" y="187466"/>
                  <a:pt x="482728" y="377402"/>
                </a:cubicBezTo>
                <a:cubicBezTo>
                  <a:pt x="724351" y="483105"/>
                  <a:pt x="1113334" y="798104"/>
                  <a:pt x="1197880" y="1291829"/>
                </a:cubicBezTo>
                <a:lnTo>
                  <a:pt x="1521394" y="1291829"/>
                </a:lnTo>
                <a:lnTo>
                  <a:pt x="1521394" y="1757965"/>
                </a:lnTo>
                <a:lnTo>
                  <a:pt x="1184222" y="1757965"/>
                </a:lnTo>
                <a:cubicBezTo>
                  <a:pt x="1097432" y="2124228"/>
                  <a:pt x="820310" y="2408847"/>
                  <a:pt x="308736" y="2534502"/>
                </a:cubicBezTo>
                <a:cubicBezTo>
                  <a:pt x="315223" y="2893567"/>
                  <a:pt x="320642" y="3174628"/>
                  <a:pt x="321929" y="3191898"/>
                </a:cubicBezTo>
                <a:cubicBezTo>
                  <a:pt x="322750" y="3203120"/>
                  <a:pt x="323653" y="3213684"/>
                  <a:pt x="324502" y="3224687"/>
                </a:cubicBezTo>
                <a:cubicBezTo>
                  <a:pt x="657787" y="3357923"/>
                  <a:pt x="937427" y="3635070"/>
                  <a:pt x="1084212" y="3949687"/>
                </a:cubicBezTo>
                <a:cubicBezTo>
                  <a:pt x="1203655" y="3839003"/>
                  <a:pt x="1333471" y="3681818"/>
                  <a:pt x="1350441" y="3666217"/>
                </a:cubicBezTo>
                <a:cubicBezTo>
                  <a:pt x="1286942" y="3658034"/>
                  <a:pt x="1041597" y="3608987"/>
                  <a:pt x="1006180" y="3606250"/>
                </a:cubicBezTo>
                <a:cubicBezTo>
                  <a:pt x="1276049" y="3382693"/>
                  <a:pt x="1912813" y="2943188"/>
                  <a:pt x="1984824" y="2889297"/>
                </a:cubicBezTo>
                <a:cubicBezTo>
                  <a:pt x="2072052" y="3172794"/>
                  <a:pt x="2022978" y="3846147"/>
                  <a:pt x="1802184" y="4056046"/>
                </a:cubicBezTo>
                <a:cubicBezTo>
                  <a:pt x="1736742" y="3993342"/>
                  <a:pt x="1668618" y="3927928"/>
                  <a:pt x="1652223" y="3908851"/>
                </a:cubicBezTo>
                <a:cubicBezTo>
                  <a:pt x="1549065" y="4134734"/>
                  <a:pt x="1381588" y="4328787"/>
                  <a:pt x="1191831" y="4495223"/>
                </a:cubicBezTo>
                <a:cubicBezTo>
                  <a:pt x="1171714" y="4733641"/>
                  <a:pt x="1055063" y="4959963"/>
                  <a:pt x="809882" y="5131489"/>
                </a:cubicBezTo>
                <a:cubicBezTo>
                  <a:pt x="867715" y="5032055"/>
                  <a:pt x="896043" y="4887542"/>
                  <a:pt x="893771" y="4726033"/>
                </a:cubicBezTo>
                <a:cubicBezTo>
                  <a:pt x="493612" y="5003306"/>
                  <a:pt x="88642" y="5180100"/>
                  <a:pt x="6748" y="5289114"/>
                </a:cubicBezTo>
                <a:lnTo>
                  <a:pt x="0" y="5300898"/>
                </a:lnTo>
                <a:lnTo>
                  <a:pt x="0" y="712595"/>
                </a:lnTo>
                <a:lnTo>
                  <a:pt x="38541" y="708710"/>
                </a:lnTo>
                <a:cubicBezTo>
                  <a:pt x="134409" y="689095"/>
                  <a:pt x="206537" y="604281"/>
                  <a:pt x="206537" y="502619"/>
                </a:cubicBezTo>
                <a:cubicBezTo>
                  <a:pt x="206537" y="400982"/>
                  <a:pt x="134409" y="316150"/>
                  <a:pt x="38541" y="296530"/>
                </a:cubicBezTo>
                <a:lnTo>
                  <a:pt x="0" y="292644"/>
                </a:lnTo>
                <a:lnTo>
                  <a:pt x="0" y="0"/>
                </a:lnTo>
                <a:close/>
                <a:moveTo>
                  <a:pt x="419394" y="773635"/>
                </a:moveTo>
                <a:cubicBezTo>
                  <a:pt x="383265" y="829963"/>
                  <a:pt x="336435" y="878681"/>
                  <a:pt x="281421" y="916643"/>
                </a:cubicBezTo>
                <a:cubicBezTo>
                  <a:pt x="281531" y="937991"/>
                  <a:pt x="283802" y="1083407"/>
                  <a:pt x="287251" y="1291829"/>
                </a:cubicBezTo>
                <a:lnTo>
                  <a:pt x="809554" y="1291829"/>
                </a:lnTo>
                <a:cubicBezTo>
                  <a:pt x="773343" y="1102648"/>
                  <a:pt x="664876" y="921542"/>
                  <a:pt x="419394" y="773635"/>
                </a:cubicBezTo>
                <a:close/>
                <a:moveTo>
                  <a:pt x="295106" y="1757965"/>
                </a:moveTo>
                <a:cubicBezTo>
                  <a:pt x="297405" y="1891885"/>
                  <a:pt x="299841" y="2031581"/>
                  <a:pt x="302250" y="2169060"/>
                </a:cubicBezTo>
                <a:cubicBezTo>
                  <a:pt x="595246" y="2071076"/>
                  <a:pt x="721586" y="1905680"/>
                  <a:pt x="777120" y="1757965"/>
                </a:cubicBezTo>
                <a:lnTo>
                  <a:pt x="295106" y="1757965"/>
                </a:lnTo>
                <a:close/>
                <a:moveTo>
                  <a:pt x="384086" y="3687456"/>
                </a:moveTo>
                <a:cubicBezTo>
                  <a:pt x="453770" y="4023449"/>
                  <a:pt x="568451" y="4139962"/>
                  <a:pt x="749340" y="4116041"/>
                </a:cubicBezTo>
                <a:cubicBezTo>
                  <a:pt x="665286" y="3942023"/>
                  <a:pt x="544037" y="3787520"/>
                  <a:pt x="384086" y="3687456"/>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lnSpc>
                <a:spcPct val="123000"/>
              </a:lnSpc>
              <a:spcBef>
                <a:spcPts val="600"/>
              </a:spcBef>
              <a:spcAft>
                <a:spcPts val="600"/>
              </a:spcAft>
            </a:pPr>
            <a:endParaRPr lang="en-US" sz="1600"/>
          </a:p>
        </p:txBody>
      </p:sp>
    </p:spTree>
    <p:extLst>
      <p:ext uri="{BB962C8B-B14F-4D97-AF65-F5344CB8AC3E}">
        <p14:creationId xmlns:p14="http://schemas.microsoft.com/office/powerpoint/2010/main" val="161859711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secHead" preserve="1">
  <p:cSld name="Transition 2">
    <p:spTree>
      <p:nvGrpSpPr>
        <p:cNvPr id="1" name=""/>
        <p:cNvGrpSpPr/>
        <p:nvPr/>
      </p:nvGrpSpPr>
      <p:grpSpPr>
        <a:xfrm>
          <a:off x="0" y="0"/>
          <a:ext cx="0" cy="0"/>
          <a:chOff x="0" y="0"/>
          <a:chExt cx="0" cy="0"/>
        </a:xfrm>
      </p:grpSpPr>
      <p:sp>
        <p:nvSpPr>
          <p:cNvPr id="15" name="Прямоугольник 28">
            <a:extLst>
              <a:ext uri="{FF2B5EF4-FFF2-40B4-BE49-F238E27FC236}">
                <a16:creationId xmlns:a16="http://schemas.microsoft.com/office/drawing/2014/main" id="{E5A4F19E-E151-4030-A849-5944CAF89A02}"/>
              </a:ext>
            </a:extLst>
          </p:cNvPr>
          <p:cNvSpPr/>
          <p:nvPr/>
        </p:nvSpPr>
        <p:spPr>
          <a:xfrm>
            <a:off x="304800" y="304800"/>
            <a:ext cx="11582400" cy="6248400"/>
          </a:xfrm>
          <a:prstGeom prst="rect">
            <a:avLst/>
          </a:prstGeom>
          <a:solidFill>
            <a:srgbClr val="EC51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3737DD"/>
              </a:solidFill>
              <a:effectLst/>
              <a:uLnTx/>
              <a:uFillTx/>
              <a:latin typeface="Calibri" panose="020F0502020204030204"/>
              <a:ea typeface="+mn-ea"/>
              <a:cs typeface="+mn-cs"/>
            </a:endParaRPr>
          </a:p>
        </p:txBody>
      </p:sp>
      <p:cxnSp>
        <p:nvCxnSpPr>
          <p:cNvPr id="16" name="Straight Connector 15">
            <a:extLst>
              <a:ext uri="{FF2B5EF4-FFF2-40B4-BE49-F238E27FC236}">
                <a16:creationId xmlns:a16="http://schemas.microsoft.com/office/drawing/2014/main" id="{F5EBB13D-1295-4E24-9EA8-1CE2580F40E4}"/>
              </a:ext>
            </a:extLst>
          </p:cNvPr>
          <p:cNvCxnSpPr/>
          <p:nvPr/>
        </p:nvCxnSpPr>
        <p:spPr>
          <a:xfrm>
            <a:off x="5797019" y="3429000"/>
            <a:ext cx="597962" cy="0"/>
          </a:xfrm>
          <a:prstGeom prst="line">
            <a:avLst/>
          </a:prstGeom>
          <a:ln w="76200">
            <a:solidFill>
              <a:srgbClr val="1A497F"/>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D8BD7FE-5910-4840-9838-A66DCA5ABA9A}"/>
              </a:ext>
            </a:extLst>
          </p:cNvPr>
          <p:cNvSpPr>
            <a:spLocks noGrp="1"/>
          </p:cNvSpPr>
          <p:nvPr userDrawn="1">
            <p:ph type="title" hasCustomPrompt="1"/>
          </p:nvPr>
        </p:nvSpPr>
        <p:spPr>
          <a:xfrm>
            <a:off x="3561397" y="1822430"/>
            <a:ext cx="5074920" cy="1311128"/>
          </a:xfrm>
        </p:spPr>
        <p:txBody>
          <a:bodyPr anchor="t"/>
          <a:lstStyle>
            <a:lvl1pPr algn="ctr">
              <a:defRPr sz="4400">
                <a:solidFill>
                  <a:schemeClr val="bg1"/>
                </a:solidFill>
              </a:defRPr>
            </a:lvl1pPr>
          </a:lstStyle>
          <a:p>
            <a:r>
              <a:rPr lang="en-US"/>
              <a:t>YOUR TRANSITION’S TITLE GOES HERE</a:t>
            </a:r>
          </a:p>
        </p:txBody>
      </p:sp>
      <p:sp>
        <p:nvSpPr>
          <p:cNvPr id="3" name="Text Placeholder 2">
            <a:extLst>
              <a:ext uri="{FF2B5EF4-FFF2-40B4-BE49-F238E27FC236}">
                <a16:creationId xmlns:a16="http://schemas.microsoft.com/office/drawing/2014/main" id="{FB0323D5-16CF-4643-8ED4-144A2183D006}"/>
              </a:ext>
            </a:extLst>
          </p:cNvPr>
          <p:cNvSpPr>
            <a:spLocks noGrp="1"/>
          </p:cNvSpPr>
          <p:nvPr userDrawn="1">
            <p:ph type="body" idx="1" hasCustomPrompt="1"/>
          </p:nvPr>
        </p:nvSpPr>
        <p:spPr>
          <a:xfrm>
            <a:off x="3556635" y="3589021"/>
            <a:ext cx="5074920" cy="1581912"/>
          </a:xfrm>
        </p:spPr>
        <p:txBody>
          <a:bodyPr>
            <a:noAutofit/>
          </a:bodyPr>
          <a:lstStyle>
            <a:lvl1pPr marL="0" indent="0" algn="ctr">
              <a:buNone/>
              <a:defRPr sz="27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And your transition’s sub-title can go here. This one can go up to three lines!</a:t>
            </a:r>
          </a:p>
        </p:txBody>
      </p:sp>
      <p:sp>
        <p:nvSpPr>
          <p:cNvPr id="11" name="Freeform: Shape 10">
            <a:extLst>
              <a:ext uri="{FF2B5EF4-FFF2-40B4-BE49-F238E27FC236}">
                <a16:creationId xmlns:a16="http://schemas.microsoft.com/office/drawing/2014/main" id="{786A1E2A-4231-4590-B611-2A005950C627}"/>
              </a:ext>
            </a:extLst>
          </p:cNvPr>
          <p:cNvSpPr/>
          <p:nvPr userDrawn="1"/>
        </p:nvSpPr>
        <p:spPr>
          <a:xfrm>
            <a:off x="9851151" y="773578"/>
            <a:ext cx="2036049" cy="5310352"/>
          </a:xfrm>
          <a:custGeom>
            <a:avLst/>
            <a:gdLst>
              <a:gd name="connsiteX0" fmla="*/ 2032192 w 2036049"/>
              <a:gd name="connsiteY0" fmla="*/ 0 h 5310352"/>
              <a:gd name="connsiteX1" fmla="*/ 2036049 w 2036049"/>
              <a:gd name="connsiteY1" fmla="*/ 329 h 5310352"/>
              <a:gd name="connsiteX2" fmla="*/ 2036049 w 2036049"/>
              <a:gd name="connsiteY2" fmla="*/ 292973 h 5310352"/>
              <a:gd name="connsiteX3" fmla="*/ 2032192 w 2036049"/>
              <a:gd name="connsiteY3" fmla="*/ 292584 h 5310352"/>
              <a:gd name="connsiteX4" fmla="*/ 1821826 w 2036049"/>
              <a:gd name="connsiteY4" fmla="*/ 502948 h 5310352"/>
              <a:gd name="connsiteX5" fmla="*/ 2032192 w 2036049"/>
              <a:gd name="connsiteY5" fmla="*/ 713313 h 5310352"/>
              <a:gd name="connsiteX6" fmla="*/ 2036049 w 2036049"/>
              <a:gd name="connsiteY6" fmla="*/ 712924 h 5310352"/>
              <a:gd name="connsiteX7" fmla="*/ 2036049 w 2036049"/>
              <a:gd name="connsiteY7" fmla="*/ 5301227 h 5310352"/>
              <a:gd name="connsiteX8" fmla="*/ 2030823 w 2036049"/>
              <a:gd name="connsiteY8" fmla="*/ 5310352 h 5310352"/>
              <a:gd name="connsiteX9" fmla="*/ 373375 w 2036049"/>
              <a:gd name="connsiteY9" fmla="*/ 3909180 h 5310352"/>
              <a:gd name="connsiteX10" fmla="*/ 223441 w 2036049"/>
              <a:gd name="connsiteY10" fmla="*/ 4056375 h 5310352"/>
              <a:gd name="connsiteX11" fmla="*/ 40774 w 2036049"/>
              <a:gd name="connsiteY11" fmla="*/ 2889626 h 5310352"/>
              <a:gd name="connsiteX12" fmla="*/ 1019445 w 2036049"/>
              <a:gd name="connsiteY12" fmla="*/ 3606579 h 5310352"/>
              <a:gd name="connsiteX13" fmla="*/ 675157 w 2036049"/>
              <a:gd name="connsiteY13" fmla="*/ 3666546 h 5310352"/>
              <a:gd name="connsiteX14" fmla="*/ 1071257 w 2036049"/>
              <a:gd name="connsiteY14" fmla="*/ 4048191 h 5310352"/>
              <a:gd name="connsiteX15" fmla="*/ 1669566 w 2036049"/>
              <a:gd name="connsiteY15" fmla="*/ 3523594 h 5310352"/>
              <a:gd name="connsiteX16" fmla="*/ 1721159 w 2036049"/>
              <a:gd name="connsiteY16" fmla="*/ 2294770 h 5310352"/>
              <a:gd name="connsiteX17" fmla="*/ 1730492 w 2036049"/>
              <a:gd name="connsiteY17" fmla="*/ 1758294 h 5310352"/>
              <a:gd name="connsiteX18" fmla="*/ 506968 w 2036049"/>
              <a:gd name="connsiteY18" fmla="*/ 1758294 h 5310352"/>
              <a:gd name="connsiteX19" fmla="*/ 506968 w 2036049"/>
              <a:gd name="connsiteY19" fmla="*/ 1292158 h 5310352"/>
              <a:gd name="connsiteX20" fmla="*/ 1738347 w 2036049"/>
              <a:gd name="connsiteY20" fmla="*/ 1292158 h 5310352"/>
              <a:gd name="connsiteX21" fmla="*/ 1744204 w 2036049"/>
              <a:gd name="connsiteY21" fmla="*/ 915330 h 5310352"/>
              <a:gd name="connsiteX22" fmla="*/ 1744724 w 2036049"/>
              <a:gd name="connsiteY22" fmla="*/ 915330 h 5310352"/>
              <a:gd name="connsiteX23" fmla="*/ 1529212 w 2036049"/>
              <a:gd name="connsiteY23" fmla="*/ 502948 h 5310352"/>
              <a:gd name="connsiteX24" fmla="*/ 2032192 w 2036049"/>
              <a:gd name="connsiteY24" fmla="*/ 0 h 5310352"/>
              <a:gd name="connsiteX25" fmla="*/ 1714727 w 2036049"/>
              <a:gd name="connsiteY25" fmla="*/ 2652767 h 5310352"/>
              <a:gd name="connsiteX26" fmla="*/ 1706406 w 2036049"/>
              <a:gd name="connsiteY26" fmla="*/ 3086224 h 5310352"/>
              <a:gd name="connsiteX27" fmla="*/ 1714727 w 2036049"/>
              <a:gd name="connsiteY27" fmla="*/ 2652767 h 5310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036049" h="5310352">
                <a:moveTo>
                  <a:pt x="2032192" y="0"/>
                </a:moveTo>
                <a:lnTo>
                  <a:pt x="2036049" y="329"/>
                </a:lnTo>
                <a:lnTo>
                  <a:pt x="2036049" y="292973"/>
                </a:lnTo>
                <a:lnTo>
                  <a:pt x="2032192" y="292584"/>
                </a:lnTo>
                <a:cubicBezTo>
                  <a:pt x="1916006" y="292584"/>
                  <a:pt x="1821826" y="386791"/>
                  <a:pt x="1821826" y="502948"/>
                </a:cubicBezTo>
                <a:cubicBezTo>
                  <a:pt x="1821826" y="619133"/>
                  <a:pt x="1916006" y="713313"/>
                  <a:pt x="2032192" y="713313"/>
                </a:cubicBezTo>
                <a:lnTo>
                  <a:pt x="2036049" y="712924"/>
                </a:lnTo>
                <a:lnTo>
                  <a:pt x="2036049" y="5301227"/>
                </a:lnTo>
                <a:lnTo>
                  <a:pt x="2030823" y="5310352"/>
                </a:lnTo>
                <a:cubicBezTo>
                  <a:pt x="1962672" y="5127713"/>
                  <a:pt x="746839" y="4726991"/>
                  <a:pt x="373375" y="3909180"/>
                </a:cubicBezTo>
                <a:cubicBezTo>
                  <a:pt x="357008" y="3928257"/>
                  <a:pt x="288856" y="3993671"/>
                  <a:pt x="223441" y="4056375"/>
                </a:cubicBezTo>
                <a:cubicBezTo>
                  <a:pt x="2620" y="3846476"/>
                  <a:pt x="-46455" y="3173123"/>
                  <a:pt x="40774" y="2889626"/>
                </a:cubicBezTo>
                <a:cubicBezTo>
                  <a:pt x="112812" y="2943517"/>
                  <a:pt x="749576" y="3383022"/>
                  <a:pt x="1019445" y="3606579"/>
                </a:cubicBezTo>
                <a:cubicBezTo>
                  <a:pt x="984001" y="3609316"/>
                  <a:pt x="738656" y="3658363"/>
                  <a:pt x="675157" y="3666546"/>
                </a:cubicBezTo>
                <a:cubicBezTo>
                  <a:pt x="698887" y="3688360"/>
                  <a:pt x="943028" y="3986773"/>
                  <a:pt x="1071257" y="4048191"/>
                </a:cubicBezTo>
                <a:cubicBezTo>
                  <a:pt x="1409058" y="4210057"/>
                  <a:pt x="1585266" y="4121105"/>
                  <a:pt x="1669566" y="3523594"/>
                </a:cubicBezTo>
                <a:cubicBezTo>
                  <a:pt x="812445" y="3324040"/>
                  <a:pt x="725709" y="2551992"/>
                  <a:pt x="1721159" y="2294770"/>
                </a:cubicBezTo>
                <a:cubicBezTo>
                  <a:pt x="1724279" y="2118015"/>
                  <a:pt x="1727481" y="1933214"/>
                  <a:pt x="1730492" y="1758294"/>
                </a:cubicBezTo>
                <a:lnTo>
                  <a:pt x="506968" y="1758294"/>
                </a:lnTo>
                <a:lnTo>
                  <a:pt x="506968" y="1292158"/>
                </a:lnTo>
                <a:lnTo>
                  <a:pt x="1738347" y="1292158"/>
                </a:lnTo>
                <a:cubicBezTo>
                  <a:pt x="1741905" y="1078919"/>
                  <a:pt x="1744204" y="931177"/>
                  <a:pt x="1744204" y="915330"/>
                </a:cubicBezTo>
                <a:lnTo>
                  <a:pt x="1744724" y="915330"/>
                </a:lnTo>
                <a:cubicBezTo>
                  <a:pt x="1614552" y="824434"/>
                  <a:pt x="1529212" y="673763"/>
                  <a:pt x="1529212" y="502948"/>
                </a:cubicBezTo>
                <a:cubicBezTo>
                  <a:pt x="1529212" y="225172"/>
                  <a:pt x="1754413" y="0"/>
                  <a:pt x="2032192" y="0"/>
                </a:cubicBezTo>
                <a:close/>
                <a:moveTo>
                  <a:pt x="1714727" y="2652767"/>
                </a:moveTo>
                <a:cubicBezTo>
                  <a:pt x="1372519" y="2767392"/>
                  <a:pt x="1373586" y="2979016"/>
                  <a:pt x="1706406" y="3086224"/>
                </a:cubicBezTo>
                <a:cubicBezTo>
                  <a:pt x="1708431" y="2990019"/>
                  <a:pt x="1711360" y="2835872"/>
                  <a:pt x="1714727" y="2652767"/>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p>
        </p:txBody>
      </p:sp>
      <p:sp>
        <p:nvSpPr>
          <p:cNvPr id="12" name="Freeform: Shape 11">
            <a:extLst>
              <a:ext uri="{FF2B5EF4-FFF2-40B4-BE49-F238E27FC236}">
                <a16:creationId xmlns:a16="http://schemas.microsoft.com/office/drawing/2014/main" id="{36468555-7C91-4DC4-852B-128263D97165}"/>
              </a:ext>
            </a:extLst>
          </p:cNvPr>
          <p:cNvSpPr/>
          <p:nvPr userDrawn="1"/>
        </p:nvSpPr>
        <p:spPr>
          <a:xfrm>
            <a:off x="304800" y="773907"/>
            <a:ext cx="2025597" cy="5300898"/>
          </a:xfrm>
          <a:custGeom>
            <a:avLst/>
            <a:gdLst>
              <a:gd name="connsiteX0" fmla="*/ 0 w 2025597"/>
              <a:gd name="connsiteY0" fmla="*/ 0 h 5300898"/>
              <a:gd name="connsiteX1" fmla="*/ 82086 w 2025597"/>
              <a:gd name="connsiteY1" fmla="*/ 6998 h 5300898"/>
              <a:gd name="connsiteX2" fmla="*/ 482728 w 2025597"/>
              <a:gd name="connsiteY2" fmla="*/ 377402 h 5300898"/>
              <a:gd name="connsiteX3" fmla="*/ 1197880 w 2025597"/>
              <a:gd name="connsiteY3" fmla="*/ 1291829 h 5300898"/>
              <a:gd name="connsiteX4" fmla="*/ 1521394 w 2025597"/>
              <a:gd name="connsiteY4" fmla="*/ 1291829 h 5300898"/>
              <a:gd name="connsiteX5" fmla="*/ 1521394 w 2025597"/>
              <a:gd name="connsiteY5" fmla="*/ 1757965 h 5300898"/>
              <a:gd name="connsiteX6" fmla="*/ 1184222 w 2025597"/>
              <a:gd name="connsiteY6" fmla="*/ 1757965 h 5300898"/>
              <a:gd name="connsiteX7" fmla="*/ 308736 w 2025597"/>
              <a:gd name="connsiteY7" fmla="*/ 2534502 h 5300898"/>
              <a:gd name="connsiteX8" fmla="*/ 321929 w 2025597"/>
              <a:gd name="connsiteY8" fmla="*/ 3191898 h 5300898"/>
              <a:gd name="connsiteX9" fmla="*/ 324502 w 2025597"/>
              <a:gd name="connsiteY9" fmla="*/ 3224687 h 5300898"/>
              <a:gd name="connsiteX10" fmla="*/ 1084212 w 2025597"/>
              <a:gd name="connsiteY10" fmla="*/ 3949687 h 5300898"/>
              <a:gd name="connsiteX11" fmla="*/ 1350441 w 2025597"/>
              <a:gd name="connsiteY11" fmla="*/ 3666217 h 5300898"/>
              <a:gd name="connsiteX12" fmla="*/ 1006180 w 2025597"/>
              <a:gd name="connsiteY12" fmla="*/ 3606250 h 5300898"/>
              <a:gd name="connsiteX13" fmla="*/ 1984824 w 2025597"/>
              <a:gd name="connsiteY13" fmla="*/ 2889297 h 5300898"/>
              <a:gd name="connsiteX14" fmla="*/ 1802184 w 2025597"/>
              <a:gd name="connsiteY14" fmla="*/ 4056046 h 5300898"/>
              <a:gd name="connsiteX15" fmla="*/ 1652223 w 2025597"/>
              <a:gd name="connsiteY15" fmla="*/ 3908851 h 5300898"/>
              <a:gd name="connsiteX16" fmla="*/ 1191831 w 2025597"/>
              <a:gd name="connsiteY16" fmla="*/ 4495223 h 5300898"/>
              <a:gd name="connsiteX17" fmla="*/ 809882 w 2025597"/>
              <a:gd name="connsiteY17" fmla="*/ 5131489 h 5300898"/>
              <a:gd name="connsiteX18" fmla="*/ 893771 w 2025597"/>
              <a:gd name="connsiteY18" fmla="*/ 4726033 h 5300898"/>
              <a:gd name="connsiteX19" fmla="*/ 6748 w 2025597"/>
              <a:gd name="connsiteY19" fmla="*/ 5289114 h 5300898"/>
              <a:gd name="connsiteX20" fmla="*/ 0 w 2025597"/>
              <a:gd name="connsiteY20" fmla="*/ 5300898 h 5300898"/>
              <a:gd name="connsiteX21" fmla="*/ 0 w 2025597"/>
              <a:gd name="connsiteY21" fmla="*/ 712595 h 5300898"/>
              <a:gd name="connsiteX22" fmla="*/ 38541 w 2025597"/>
              <a:gd name="connsiteY22" fmla="*/ 708710 h 5300898"/>
              <a:gd name="connsiteX23" fmla="*/ 206537 w 2025597"/>
              <a:gd name="connsiteY23" fmla="*/ 502619 h 5300898"/>
              <a:gd name="connsiteX24" fmla="*/ 38541 w 2025597"/>
              <a:gd name="connsiteY24" fmla="*/ 296530 h 5300898"/>
              <a:gd name="connsiteX25" fmla="*/ 0 w 2025597"/>
              <a:gd name="connsiteY25" fmla="*/ 292644 h 5300898"/>
              <a:gd name="connsiteX26" fmla="*/ 0 w 2025597"/>
              <a:gd name="connsiteY26" fmla="*/ 0 h 5300898"/>
              <a:gd name="connsiteX27" fmla="*/ 419394 w 2025597"/>
              <a:gd name="connsiteY27" fmla="*/ 773635 h 5300898"/>
              <a:gd name="connsiteX28" fmla="*/ 281421 w 2025597"/>
              <a:gd name="connsiteY28" fmla="*/ 916643 h 5300898"/>
              <a:gd name="connsiteX29" fmla="*/ 287251 w 2025597"/>
              <a:gd name="connsiteY29" fmla="*/ 1291829 h 5300898"/>
              <a:gd name="connsiteX30" fmla="*/ 809554 w 2025597"/>
              <a:gd name="connsiteY30" fmla="*/ 1291829 h 5300898"/>
              <a:gd name="connsiteX31" fmla="*/ 419394 w 2025597"/>
              <a:gd name="connsiteY31" fmla="*/ 773635 h 5300898"/>
              <a:gd name="connsiteX32" fmla="*/ 295106 w 2025597"/>
              <a:gd name="connsiteY32" fmla="*/ 1757965 h 5300898"/>
              <a:gd name="connsiteX33" fmla="*/ 302250 w 2025597"/>
              <a:gd name="connsiteY33" fmla="*/ 2169060 h 5300898"/>
              <a:gd name="connsiteX34" fmla="*/ 777120 w 2025597"/>
              <a:gd name="connsiteY34" fmla="*/ 1757965 h 5300898"/>
              <a:gd name="connsiteX35" fmla="*/ 295106 w 2025597"/>
              <a:gd name="connsiteY35" fmla="*/ 1757965 h 5300898"/>
              <a:gd name="connsiteX36" fmla="*/ 384086 w 2025597"/>
              <a:gd name="connsiteY36" fmla="*/ 3687456 h 5300898"/>
              <a:gd name="connsiteX37" fmla="*/ 749340 w 2025597"/>
              <a:gd name="connsiteY37" fmla="*/ 4116041 h 5300898"/>
              <a:gd name="connsiteX38" fmla="*/ 384086 w 2025597"/>
              <a:gd name="connsiteY38" fmla="*/ 3687456 h 530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25597" h="5300898">
                <a:moveTo>
                  <a:pt x="0" y="0"/>
                </a:moveTo>
                <a:lnTo>
                  <a:pt x="82086" y="6998"/>
                </a:lnTo>
                <a:cubicBezTo>
                  <a:pt x="277519" y="40718"/>
                  <a:pt x="433968" y="187466"/>
                  <a:pt x="482728" y="377402"/>
                </a:cubicBezTo>
                <a:cubicBezTo>
                  <a:pt x="724351" y="483105"/>
                  <a:pt x="1113334" y="798104"/>
                  <a:pt x="1197880" y="1291829"/>
                </a:cubicBezTo>
                <a:lnTo>
                  <a:pt x="1521394" y="1291829"/>
                </a:lnTo>
                <a:lnTo>
                  <a:pt x="1521394" y="1757965"/>
                </a:lnTo>
                <a:lnTo>
                  <a:pt x="1184222" y="1757965"/>
                </a:lnTo>
                <a:cubicBezTo>
                  <a:pt x="1097432" y="2124228"/>
                  <a:pt x="820310" y="2408847"/>
                  <a:pt x="308736" y="2534502"/>
                </a:cubicBezTo>
                <a:cubicBezTo>
                  <a:pt x="315223" y="2893567"/>
                  <a:pt x="320642" y="3174628"/>
                  <a:pt x="321929" y="3191898"/>
                </a:cubicBezTo>
                <a:cubicBezTo>
                  <a:pt x="322750" y="3203120"/>
                  <a:pt x="323653" y="3213684"/>
                  <a:pt x="324502" y="3224687"/>
                </a:cubicBezTo>
                <a:cubicBezTo>
                  <a:pt x="657787" y="3357923"/>
                  <a:pt x="937427" y="3635070"/>
                  <a:pt x="1084212" y="3949687"/>
                </a:cubicBezTo>
                <a:cubicBezTo>
                  <a:pt x="1203655" y="3839003"/>
                  <a:pt x="1333471" y="3681818"/>
                  <a:pt x="1350441" y="3666217"/>
                </a:cubicBezTo>
                <a:cubicBezTo>
                  <a:pt x="1286942" y="3658034"/>
                  <a:pt x="1041597" y="3608987"/>
                  <a:pt x="1006180" y="3606250"/>
                </a:cubicBezTo>
                <a:cubicBezTo>
                  <a:pt x="1276049" y="3382693"/>
                  <a:pt x="1912813" y="2943188"/>
                  <a:pt x="1984824" y="2889297"/>
                </a:cubicBezTo>
                <a:cubicBezTo>
                  <a:pt x="2072052" y="3172794"/>
                  <a:pt x="2022978" y="3846147"/>
                  <a:pt x="1802184" y="4056046"/>
                </a:cubicBezTo>
                <a:cubicBezTo>
                  <a:pt x="1736742" y="3993342"/>
                  <a:pt x="1668618" y="3927928"/>
                  <a:pt x="1652223" y="3908851"/>
                </a:cubicBezTo>
                <a:cubicBezTo>
                  <a:pt x="1549065" y="4134734"/>
                  <a:pt x="1381588" y="4328787"/>
                  <a:pt x="1191831" y="4495223"/>
                </a:cubicBezTo>
                <a:cubicBezTo>
                  <a:pt x="1171714" y="4733641"/>
                  <a:pt x="1055063" y="4959963"/>
                  <a:pt x="809882" y="5131489"/>
                </a:cubicBezTo>
                <a:cubicBezTo>
                  <a:pt x="867715" y="5032055"/>
                  <a:pt x="896043" y="4887542"/>
                  <a:pt x="893771" y="4726033"/>
                </a:cubicBezTo>
                <a:cubicBezTo>
                  <a:pt x="493612" y="5003306"/>
                  <a:pt x="88642" y="5180100"/>
                  <a:pt x="6748" y="5289114"/>
                </a:cubicBezTo>
                <a:lnTo>
                  <a:pt x="0" y="5300898"/>
                </a:lnTo>
                <a:lnTo>
                  <a:pt x="0" y="712595"/>
                </a:lnTo>
                <a:lnTo>
                  <a:pt x="38541" y="708710"/>
                </a:lnTo>
                <a:cubicBezTo>
                  <a:pt x="134409" y="689095"/>
                  <a:pt x="206537" y="604281"/>
                  <a:pt x="206537" y="502619"/>
                </a:cubicBezTo>
                <a:cubicBezTo>
                  <a:pt x="206537" y="400982"/>
                  <a:pt x="134409" y="316150"/>
                  <a:pt x="38541" y="296530"/>
                </a:cubicBezTo>
                <a:lnTo>
                  <a:pt x="0" y="292644"/>
                </a:lnTo>
                <a:lnTo>
                  <a:pt x="0" y="0"/>
                </a:lnTo>
                <a:close/>
                <a:moveTo>
                  <a:pt x="419394" y="773635"/>
                </a:moveTo>
                <a:cubicBezTo>
                  <a:pt x="383265" y="829963"/>
                  <a:pt x="336435" y="878681"/>
                  <a:pt x="281421" y="916643"/>
                </a:cubicBezTo>
                <a:cubicBezTo>
                  <a:pt x="281531" y="937991"/>
                  <a:pt x="283802" y="1083407"/>
                  <a:pt x="287251" y="1291829"/>
                </a:cubicBezTo>
                <a:lnTo>
                  <a:pt x="809554" y="1291829"/>
                </a:lnTo>
                <a:cubicBezTo>
                  <a:pt x="773343" y="1102648"/>
                  <a:pt x="664876" y="921542"/>
                  <a:pt x="419394" y="773635"/>
                </a:cubicBezTo>
                <a:close/>
                <a:moveTo>
                  <a:pt x="295106" y="1757965"/>
                </a:moveTo>
                <a:cubicBezTo>
                  <a:pt x="297405" y="1891885"/>
                  <a:pt x="299841" y="2031581"/>
                  <a:pt x="302250" y="2169060"/>
                </a:cubicBezTo>
                <a:cubicBezTo>
                  <a:pt x="595246" y="2071076"/>
                  <a:pt x="721586" y="1905680"/>
                  <a:pt x="777120" y="1757965"/>
                </a:cubicBezTo>
                <a:lnTo>
                  <a:pt x="295106" y="1757965"/>
                </a:lnTo>
                <a:close/>
                <a:moveTo>
                  <a:pt x="384086" y="3687456"/>
                </a:moveTo>
                <a:cubicBezTo>
                  <a:pt x="453770" y="4023449"/>
                  <a:pt x="568451" y="4139962"/>
                  <a:pt x="749340" y="4116041"/>
                </a:cubicBezTo>
                <a:cubicBezTo>
                  <a:pt x="665286" y="3942023"/>
                  <a:pt x="544037" y="3787520"/>
                  <a:pt x="384086" y="3687456"/>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lnSpc>
                <a:spcPct val="123000"/>
              </a:lnSpc>
              <a:spcBef>
                <a:spcPts val="600"/>
              </a:spcBef>
              <a:spcAft>
                <a:spcPts val="600"/>
              </a:spcAft>
            </a:pPr>
            <a:endParaRPr lang="en-US" sz="1600"/>
          </a:p>
        </p:txBody>
      </p:sp>
    </p:spTree>
    <p:extLst>
      <p:ext uri="{BB962C8B-B14F-4D97-AF65-F5344CB8AC3E}">
        <p14:creationId xmlns:p14="http://schemas.microsoft.com/office/powerpoint/2010/main" val="223999882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secHead" preserve="1">
  <p:cSld name="Transition 3">
    <p:spTree>
      <p:nvGrpSpPr>
        <p:cNvPr id="1" name=""/>
        <p:cNvGrpSpPr/>
        <p:nvPr/>
      </p:nvGrpSpPr>
      <p:grpSpPr>
        <a:xfrm>
          <a:off x="0" y="0"/>
          <a:ext cx="0" cy="0"/>
          <a:chOff x="0" y="0"/>
          <a:chExt cx="0" cy="0"/>
        </a:xfrm>
      </p:grpSpPr>
      <p:sp>
        <p:nvSpPr>
          <p:cNvPr id="12" name="Прямоугольник 28">
            <a:extLst>
              <a:ext uri="{FF2B5EF4-FFF2-40B4-BE49-F238E27FC236}">
                <a16:creationId xmlns:a16="http://schemas.microsoft.com/office/drawing/2014/main" id="{88B42F85-A718-4224-9501-A2799D699649}"/>
              </a:ext>
            </a:extLst>
          </p:cNvPr>
          <p:cNvSpPr/>
          <p:nvPr/>
        </p:nvSpPr>
        <p:spPr>
          <a:xfrm>
            <a:off x="304800" y="304800"/>
            <a:ext cx="11582400" cy="6248400"/>
          </a:xfrm>
          <a:prstGeom prst="rect">
            <a:avLst/>
          </a:prstGeom>
          <a:solidFill>
            <a:srgbClr val="8FB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3737DD"/>
              </a:solidFill>
              <a:effectLst/>
              <a:uLnTx/>
              <a:uFillTx/>
              <a:latin typeface="Calibri" panose="020F0502020204030204"/>
              <a:ea typeface="+mn-ea"/>
              <a:cs typeface="+mn-cs"/>
            </a:endParaRPr>
          </a:p>
        </p:txBody>
      </p:sp>
      <p:cxnSp>
        <p:nvCxnSpPr>
          <p:cNvPr id="13" name="Straight Connector 12">
            <a:extLst>
              <a:ext uri="{FF2B5EF4-FFF2-40B4-BE49-F238E27FC236}">
                <a16:creationId xmlns:a16="http://schemas.microsoft.com/office/drawing/2014/main" id="{3399050D-984C-4E19-9E1A-4CD292383A0D}"/>
              </a:ext>
            </a:extLst>
          </p:cNvPr>
          <p:cNvCxnSpPr/>
          <p:nvPr/>
        </p:nvCxnSpPr>
        <p:spPr>
          <a:xfrm>
            <a:off x="5797019" y="3429000"/>
            <a:ext cx="597962" cy="0"/>
          </a:xfrm>
          <a:prstGeom prst="line">
            <a:avLst/>
          </a:prstGeom>
          <a:ln w="76200">
            <a:solidFill>
              <a:srgbClr val="FFC707"/>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D8BD7FE-5910-4840-9838-A66DCA5ABA9A}"/>
              </a:ext>
            </a:extLst>
          </p:cNvPr>
          <p:cNvSpPr>
            <a:spLocks noGrp="1"/>
          </p:cNvSpPr>
          <p:nvPr userDrawn="1">
            <p:ph type="title" hasCustomPrompt="1"/>
          </p:nvPr>
        </p:nvSpPr>
        <p:spPr>
          <a:xfrm>
            <a:off x="3561397" y="1822430"/>
            <a:ext cx="5074920" cy="1311128"/>
          </a:xfrm>
        </p:spPr>
        <p:txBody>
          <a:bodyPr anchor="t"/>
          <a:lstStyle>
            <a:lvl1pPr algn="ctr">
              <a:defRPr sz="4400">
                <a:solidFill>
                  <a:schemeClr val="bg1"/>
                </a:solidFill>
              </a:defRPr>
            </a:lvl1pPr>
          </a:lstStyle>
          <a:p>
            <a:r>
              <a:rPr lang="en-US"/>
              <a:t>YOUR TRANSITION’S TITLE GOES HERE</a:t>
            </a:r>
          </a:p>
        </p:txBody>
      </p:sp>
      <p:sp>
        <p:nvSpPr>
          <p:cNvPr id="3" name="Text Placeholder 2">
            <a:extLst>
              <a:ext uri="{FF2B5EF4-FFF2-40B4-BE49-F238E27FC236}">
                <a16:creationId xmlns:a16="http://schemas.microsoft.com/office/drawing/2014/main" id="{FB0323D5-16CF-4643-8ED4-144A2183D006}"/>
              </a:ext>
            </a:extLst>
          </p:cNvPr>
          <p:cNvSpPr>
            <a:spLocks noGrp="1"/>
          </p:cNvSpPr>
          <p:nvPr userDrawn="1">
            <p:ph type="body" idx="1" hasCustomPrompt="1"/>
          </p:nvPr>
        </p:nvSpPr>
        <p:spPr>
          <a:xfrm>
            <a:off x="3556635" y="3589021"/>
            <a:ext cx="5074920" cy="1581912"/>
          </a:xfrm>
        </p:spPr>
        <p:txBody>
          <a:bodyPr>
            <a:noAutofit/>
          </a:bodyPr>
          <a:lstStyle>
            <a:lvl1pPr marL="0" indent="0" algn="ctr">
              <a:buNone/>
              <a:defRPr sz="27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And your transition’s sub-title can go here. This one can go up to three lines!</a:t>
            </a:r>
          </a:p>
        </p:txBody>
      </p:sp>
      <p:sp>
        <p:nvSpPr>
          <p:cNvPr id="14" name="Freeform: Shape 13">
            <a:extLst>
              <a:ext uri="{FF2B5EF4-FFF2-40B4-BE49-F238E27FC236}">
                <a16:creationId xmlns:a16="http://schemas.microsoft.com/office/drawing/2014/main" id="{351EAE2C-00FD-4ECA-B759-9E1521EBD5D8}"/>
              </a:ext>
            </a:extLst>
          </p:cNvPr>
          <p:cNvSpPr/>
          <p:nvPr userDrawn="1"/>
        </p:nvSpPr>
        <p:spPr>
          <a:xfrm>
            <a:off x="9851151" y="773578"/>
            <a:ext cx="2036049" cy="5310352"/>
          </a:xfrm>
          <a:custGeom>
            <a:avLst/>
            <a:gdLst>
              <a:gd name="connsiteX0" fmla="*/ 2032192 w 2036049"/>
              <a:gd name="connsiteY0" fmla="*/ 0 h 5310352"/>
              <a:gd name="connsiteX1" fmla="*/ 2036049 w 2036049"/>
              <a:gd name="connsiteY1" fmla="*/ 329 h 5310352"/>
              <a:gd name="connsiteX2" fmla="*/ 2036049 w 2036049"/>
              <a:gd name="connsiteY2" fmla="*/ 292973 h 5310352"/>
              <a:gd name="connsiteX3" fmla="*/ 2032192 w 2036049"/>
              <a:gd name="connsiteY3" fmla="*/ 292584 h 5310352"/>
              <a:gd name="connsiteX4" fmla="*/ 1821826 w 2036049"/>
              <a:gd name="connsiteY4" fmla="*/ 502948 h 5310352"/>
              <a:gd name="connsiteX5" fmla="*/ 2032192 w 2036049"/>
              <a:gd name="connsiteY5" fmla="*/ 713313 h 5310352"/>
              <a:gd name="connsiteX6" fmla="*/ 2036049 w 2036049"/>
              <a:gd name="connsiteY6" fmla="*/ 712924 h 5310352"/>
              <a:gd name="connsiteX7" fmla="*/ 2036049 w 2036049"/>
              <a:gd name="connsiteY7" fmla="*/ 5301227 h 5310352"/>
              <a:gd name="connsiteX8" fmla="*/ 2030823 w 2036049"/>
              <a:gd name="connsiteY8" fmla="*/ 5310352 h 5310352"/>
              <a:gd name="connsiteX9" fmla="*/ 373375 w 2036049"/>
              <a:gd name="connsiteY9" fmla="*/ 3909180 h 5310352"/>
              <a:gd name="connsiteX10" fmla="*/ 223441 w 2036049"/>
              <a:gd name="connsiteY10" fmla="*/ 4056375 h 5310352"/>
              <a:gd name="connsiteX11" fmla="*/ 40774 w 2036049"/>
              <a:gd name="connsiteY11" fmla="*/ 2889626 h 5310352"/>
              <a:gd name="connsiteX12" fmla="*/ 1019445 w 2036049"/>
              <a:gd name="connsiteY12" fmla="*/ 3606579 h 5310352"/>
              <a:gd name="connsiteX13" fmla="*/ 675157 w 2036049"/>
              <a:gd name="connsiteY13" fmla="*/ 3666546 h 5310352"/>
              <a:gd name="connsiteX14" fmla="*/ 1071257 w 2036049"/>
              <a:gd name="connsiteY14" fmla="*/ 4048191 h 5310352"/>
              <a:gd name="connsiteX15" fmla="*/ 1669566 w 2036049"/>
              <a:gd name="connsiteY15" fmla="*/ 3523594 h 5310352"/>
              <a:gd name="connsiteX16" fmla="*/ 1721159 w 2036049"/>
              <a:gd name="connsiteY16" fmla="*/ 2294770 h 5310352"/>
              <a:gd name="connsiteX17" fmla="*/ 1730492 w 2036049"/>
              <a:gd name="connsiteY17" fmla="*/ 1758294 h 5310352"/>
              <a:gd name="connsiteX18" fmla="*/ 506968 w 2036049"/>
              <a:gd name="connsiteY18" fmla="*/ 1758294 h 5310352"/>
              <a:gd name="connsiteX19" fmla="*/ 506968 w 2036049"/>
              <a:gd name="connsiteY19" fmla="*/ 1292158 h 5310352"/>
              <a:gd name="connsiteX20" fmla="*/ 1738347 w 2036049"/>
              <a:gd name="connsiteY20" fmla="*/ 1292158 h 5310352"/>
              <a:gd name="connsiteX21" fmla="*/ 1744204 w 2036049"/>
              <a:gd name="connsiteY21" fmla="*/ 915330 h 5310352"/>
              <a:gd name="connsiteX22" fmla="*/ 1744724 w 2036049"/>
              <a:gd name="connsiteY22" fmla="*/ 915330 h 5310352"/>
              <a:gd name="connsiteX23" fmla="*/ 1529212 w 2036049"/>
              <a:gd name="connsiteY23" fmla="*/ 502948 h 5310352"/>
              <a:gd name="connsiteX24" fmla="*/ 2032192 w 2036049"/>
              <a:gd name="connsiteY24" fmla="*/ 0 h 5310352"/>
              <a:gd name="connsiteX25" fmla="*/ 1714727 w 2036049"/>
              <a:gd name="connsiteY25" fmla="*/ 2652767 h 5310352"/>
              <a:gd name="connsiteX26" fmla="*/ 1706406 w 2036049"/>
              <a:gd name="connsiteY26" fmla="*/ 3086224 h 5310352"/>
              <a:gd name="connsiteX27" fmla="*/ 1714727 w 2036049"/>
              <a:gd name="connsiteY27" fmla="*/ 2652767 h 5310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036049" h="5310352">
                <a:moveTo>
                  <a:pt x="2032192" y="0"/>
                </a:moveTo>
                <a:lnTo>
                  <a:pt x="2036049" y="329"/>
                </a:lnTo>
                <a:lnTo>
                  <a:pt x="2036049" y="292973"/>
                </a:lnTo>
                <a:lnTo>
                  <a:pt x="2032192" y="292584"/>
                </a:lnTo>
                <a:cubicBezTo>
                  <a:pt x="1916006" y="292584"/>
                  <a:pt x="1821826" y="386791"/>
                  <a:pt x="1821826" y="502948"/>
                </a:cubicBezTo>
                <a:cubicBezTo>
                  <a:pt x="1821826" y="619133"/>
                  <a:pt x="1916006" y="713313"/>
                  <a:pt x="2032192" y="713313"/>
                </a:cubicBezTo>
                <a:lnTo>
                  <a:pt x="2036049" y="712924"/>
                </a:lnTo>
                <a:lnTo>
                  <a:pt x="2036049" y="5301227"/>
                </a:lnTo>
                <a:lnTo>
                  <a:pt x="2030823" y="5310352"/>
                </a:lnTo>
                <a:cubicBezTo>
                  <a:pt x="1962672" y="5127713"/>
                  <a:pt x="746839" y="4726991"/>
                  <a:pt x="373375" y="3909180"/>
                </a:cubicBezTo>
                <a:cubicBezTo>
                  <a:pt x="357008" y="3928257"/>
                  <a:pt x="288856" y="3993671"/>
                  <a:pt x="223441" y="4056375"/>
                </a:cubicBezTo>
                <a:cubicBezTo>
                  <a:pt x="2620" y="3846476"/>
                  <a:pt x="-46455" y="3173123"/>
                  <a:pt x="40774" y="2889626"/>
                </a:cubicBezTo>
                <a:cubicBezTo>
                  <a:pt x="112812" y="2943517"/>
                  <a:pt x="749576" y="3383022"/>
                  <a:pt x="1019445" y="3606579"/>
                </a:cubicBezTo>
                <a:cubicBezTo>
                  <a:pt x="984001" y="3609316"/>
                  <a:pt x="738656" y="3658363"/>
                  <a:pt x="675157" y="3666546"/>
                </a:cubicBezTo>
                <a:cubicBezTo>
                  <a:pt x="698887" y="3688360"/>
                  <a:pt x="943028" y="3986773"/>
                  <a:pt x="1071257" y="4048191"/>
                </a:cubicBezTo>
                <a:cubicBezTo>
                  <a:pt x="1409058" y="4210057"/>
                  <a:pt x="1585266" y="4121105"/>
                  <a:pt x="1669566" y="3523594"/>
                </a:cubicBezTo>
                <a:cubicBezTo>
                  <a:pt x="812445" y="3324040"/>
                  <a:pt x="725709" y="2551992"/>
                  <a:pt x="1721159" y="2294770"/>
                </a:cubicBezTo>
                <a:cubicBezTo>
                  <a:pt x="1724279" y="2118015"/>
                  <a:pt x="1727481" y="1933214"/>
                  <a:pt x="1730492" y="1758294"/>
                </a:cubicBezTo>
                <a:lnTo>
                  <a:pt x="506968" y="1758294"/>
                </a:lnTo>
                <a:lnTo>
                  <a:pt x="506968" y="1292158"/>
                </a:lnTo>
                <a:lnTo>
                  <a:pt x="1738347" y="1292158"/>
                </a:lnTo>
                <a:cubicBezTo>
                  <a:pt x="1741905" y="1078919"/>
                  <a:pt x="1744204" y="931177"/>
                  <a:pt x="1744204" y="915330"/>
                </a:cubicBezTo>
                <a:lnTo>
                  <a:pt x="1744724" y="915330"/>
                </a:lnTo>
                <a:cubicBezTo>
                  <a:pt x="1614552" y="824434"/>
                  <a:pt x="1529212" y="673763"/>
                  <a:pt x="1529212" y="502948"/>
                </a:cubicBezTo>
                <a:cubicBezTo>
                  <a:pt x="1529212" y="225172"/>
                  <a:pt x="1754413" y="0"/>
                  <a:pt x="2032192" y="0"/>
                </a:cubicBezTo>
                <a:close/>
                <a:moveTo>
                  <a:pt x="1714727" y="2652767"/>
                </a:moveTo>
                <a:cubicBezTo>
                  <a:pt x="1372519" y="2767392"/>
                  <a:pt x="1373586" y="2979016"/>
                  <a:pt x="1706406" y="3086224"/>
                </a:cubicBezTo>
                <a:cubicBezTo>
                  <a:pt x="1708431" y="2990019"/>
                  <a:pt x="1711360" y="2835872"/>
                  <a:pt x="1714727" y="2652767"/>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p>
        </p:txBody>
      </p:sp>
      <p:sp>
        <p:nvSpPr>
          <p:cNvPr id="15" name="Freeform: Shape 14">
            <a:extLst>
              <a:ext uri="{FF2B5EF4-FFF2-40B4-BE49-F238E27FC236}">
                <a16:creationId xmlns:a16="http://schemas.microsoft.com/office/drawing/2014/main" id="{B66B2957-0EBB-4DDE-BE9C-E4A4317CC92A}"/>
              </a:ext>
            </a:extLst>
          </p:cNvPr>
          <p:cNvSpPr/>
          <p:nvPr userDrawn="1"/>
        </p:nvSpPr>
        <p:spPr>
          <a:xfrm>
            <a:off x="304800" y="773907"/>
            <a:ext cx="2025597" cy="5300898"/>
          </a:xfrm>
          <a:custGeom>
            <a:avLst/>
            <a:gdLst>
              <a:gd name="connsiteX0" fmla="*/ 0 w 2025597"/>
              <a:gd name="connsiteY0" fmla="*/ 0 h 5300898"/>
              <a:gd name="connsiteX1" fmla="*/ 82086 w 2025597"/>
              <a:gd name="connsiteY1" fmla="*/ 6998 h 5300898"/>
              <a:gd name="connsiteX2" fmla="*/ 482728 w 2025597"/>
              <a:gd name="connsiteY2" fmla="*/ 377402 h 5300898"/>
              <a:gd name="connsiteX3" fmla="*/ 1197880 w 2025597"/>
              <a:gd name="connsiteY3" fmla="*/ 1291829 h 5300898"/>
              <a:gd name="connsiteX4" fmla="*/ 1521394 w 2025597"/>
              <a:gd name="connsiteY4" fmla="*/ 1291829 h 5300898"/>
              <a:gd name="connsiteX5" fmla="*/ 1521394 w 2025597"/>
              <a:gd name="connsiteY5" fmla="*/ 1757965 h 5300898"/>
              <a:gd name="connsiteX6" fmla="*/ 1184222 w 2025597"/>
              <a:gd name="connsiteY6" fmla="*/ 1757965 h 5300898"/>
              <a:gd name="connsiteX7" fmla="*/ 308736 w 2025597"/>
              <a:gd name="connsiteY7" fmla="*/ 2534502 h 5300898"/>
              <a:gd name="connsiteX8" fmla="*/ 321929 w 2025597"/>
              <a:gd name="connsiteY8" fmla="*/ 3191898 h 5300898"/>
              <a:gd name="connsiteX9" fmla="*/ 324502 w 2025597"/>
              <a:gd name="connsiteY9" fmla="*/ 3224687 h 5300898"/>
              <a:gd name="connsiteX10" fmla="*/ 1084212 w 2025597"/>
              <a:gd name="connsiteY10" fmla="*/ 3949687 h 5300898"/>
              <a:gd name="connsiteX11" fmla="*/ 1350441 w 2025597"/>
              <a:gd name="connsiteY11" fmla="*/ 3666217 h 5300898"/>
              <a:gd name="connsiteX12" fmla="*/ 1006180 w 2025597"/>
              <a:gd name="connsiteY12" fmla="*/ 3606250 h 5300898"/>
              <a:gd name="connsiteX13" fmla="*/ 1984824 w 2025597"/>
              <a:gd name="connsiteY13" fmla="*/ 2889297 h 5300898"/>
              <a:gd name="connsiteX14" fmla="*/ 1802184 w 2025597"/>
              <a:gd name="connsiteY14" fmla="*/ 4056046 h 5300898"/>
              <a:gd name="connsiteX15" fmla="*/ 1652223 w 2025597"/>
              <a:gd name="connsiteY15" fmla="*/ 3908851 h 5300898"/>
              <a:gd name="connsiteX16" fmla="*/ 1191831 w 2025597"/>
              <a:gd name="connsiteY16" fmla="*/ 4495223 h 5300898"/>
              <a:gd name="connsiteX17" fmla="*/ 809882 w 2025597"/>
              <a:gd name="connsiteY17" fmla="*/ 5131489 h 5300898"/>
              <a:gd name="connsiteX18" fmla="*/ 893771 w 2025597"/>
              <a:gd name="connsiteY18" fmla="*/ 4726033 h 5300898"/>
              <a:gd name="connsiteX19" fmla="*/ 6748 w 2025597"/>
              <a:gd name="connsiteY19" fmla="*/ 5289114 h 5300898"/>
              <a:gd name="connsiteX20" fmla="*/ 0 w 2025597"/>
              <a:gd name="connsiteY20" fmla="*/ 5300898 h 5300898"/>
              <a:gd name="connsiteX21" fmla="*/ 0 w 2025597"/>
              <a:gd name="connsiteY21" fmla="*/ 712595 h 5300898"/>
              <a:gd name="connsiteX22" fmla="*/ 38541 w 2025597"/>
              <a:gd name="connsiteY22" fmla="*/ 708710 h 5300898"/>
              <a:gd name="connsiteX23" fmla="*/ 206537 w 2025597"/>
              <a:gd name="connsiteY23" fmla="*/ 502619 h 5300898"/>
              <a:gd name="connsiteX24" fmla="*/ 38541 w 2025597"/>
              <a:gd name="connsiteY24" fmla="*/ 296530 h 5300898"/>
              <a:gd name="connsiteX25" fmla="*/ 0 w 2025597"/>
              <a:gd name="connsiteY25" fmla="*/ 292644 h 5300898"/>
              <a:gd name="connsiteX26" fmla="*/ 0 w 2025597"/>
              <a:gd name="connsiteY26" fmla="*/ 0 h 5300898"/>
              <a:gd name="connsiteX27" fmla="*/ 419394 w 2025597"/>
              <a:gd name="connsiteY27" fmla="*/ 773635 h 5300898"/>
              <a:gd name="connsiteX28" fmla="*/ 281421 w 2025597"/>
              <a:gd name="connsiteY28" fmla="*/ 916643 h 5300898"/>
              <a:gd name="connsiteX29" fmla="*/ 287251 w 2025597"/>
              <a:gd name="connsiteY29" fmla="*/ 1291829 h 5300898"/>
              <a:gd name="connsiteX30" fmla="*/ 809554 w 2025597"/>
              <a:gd name="connsiteY30" fmla="*/ 1291829 h 5300898"/>
              <a:gd name="connsiteX31" fmla="*/ 419394 w 2025597"/>
              <a:gd name="connsiteY31" fmla="*/ 773635 h 5300898"/>
              <a:gd name="connsiteX32" fmla="*/ 295106 w 2025597"/>
              <a:gd name="connsiteY32" fmla="*/ 1757965 h 5300898"/>
              <a:gd name="connsiteX33" fmla="*/ 302250 w 2025597"/>
              <a:gd name="connsiteY33" fmla="*/ 2169060 h 5300898"/>
              <a:gd name="connsiteX34" fmla="*/ 777120 w 2025597"/>
              <a:gd name="connsiteY34" fmla="*/ 1757965 h 5300898"/>
              <a:gd name="connsiteX35" fmla="*/ 295106 w 2025597"/>
              <a:gd name="connsiteY35" fmla="*/ 1757965 h 5300898"/>
              <a:gd name="connsiteX36" fmla="*/ 384086 w 2025597"/>
              <a:gd name="connsiteY36" fmla="*/ 3687456 h 5300898"/>
              <a:gd name="connsiteX37" fmla="*/ 749340 w 2025597"/>
              <a:gd name="connsiteY37" fmla="*/ 4116041 h 5300898"/>
              <a:gd name="connsiteX38" fmla="*/ 384086 w 2025597"/>
              <a:gd name="connsiteY38" fmla="*/ 3687456 h 530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25597" h="5300898">
                <a:moveTo>
                  <a:pt x="0" y="0"/>
                </a:moveTo>
                <a:lnTo>
                  <a:pt x="82086" y="6998"/>
                </a:lnTo>
                <a:cubicBezTo>
                  <a:pt x="277519" y="40718"/>
                  <a:pt x="433968" y="187466"/>
                  <a:pt x="482728" y="377402"/>
                </a:cubicBezTo>
                <a:cubicBezTo>
                  <a:pt x="724351" y="483105"/>
                  <a:pt x="1113334" y="798104"/>
                  <a:pt x="1197880" y="1291829"/>
                </a:cubicBezTo>
                <a:lnTo>
                  <a:pt x="1521394" y="1291829"/>
                </a:lnTo>
                <a:lnTo>
                  <a:pt x="1521394" y="1757965"/>
                </a:lnTo>
                <a:lnTo>
                  <a:pt x="1184222" y="1757965"/>
                </a:lnTo>
                <a:cubicBezTo>
                  <a:pt x="1097432" y="2124228"/>
                  <a:pt x="820310" y="2408847"/>
                  <a:pt x="308736" y="2534502"/>
                </a:cubicBezTo>
                <a:cubicBezTo>
                  <a:pt x="315223" y="2893567"/>
                  <a:pt x="320642" y="3174628"/>
                  <a:pt x="321929" y="3191898"/>
                </a:cubicBezTo>
                <a:cubicBezTo>
                  <a:pt x="322750" y="3203120"/>
                  <a:pt x="323653" y="3213684"/>
                  <a:pt x="324502" y="3224687"/>
                </a:cubicBezTo>
                <a:cubicBezTo>
                  <a:pt x="657787" y="3357923"/>
                  <a:pt x="937427" y="3635070"/>
                  <a:pt x="1084212" y="3949687"/>
                </a:cubicBezTo>
                <a:cubicBezTo>
                  <a:pt x="1203655" y="3839003"/>
                  <a:pt x="1333471" y="3681818"/>
                  <a:pt x="1350441" y="3666217"/>
                </a:cubicBezTo>
                <a:cubicBezTo>
                  <a:pt x="1286942" y="3658034"/>
                  <a:pt x="1041597" y="3608987"/>
                  <a:pt x="1006180" y="3606250"/>
                </a:cubicBezTo>
                <a:cubicBezTo>
                  <a:pt x="1276049" y="3382693"/>
                  <a:pt x="1912813" y="2943188"/>
                  <a:pt x="1984824" y="2889297"/>
                </a:cubicBezTo>
                <a:cubicBezTo>
                  <a:pt x="2072052" y="3172794"/>
                  <a:pt x="2022978" y="3846147"/>
                  <a:pt x="1802184" y="4056046"/>
                </a:cubicBezTo>
                <a:cubicBezTo>
                  <a:pt x="1736742" y="3993342"/>
                  <a:pt x="1668618" y="3927928"/>
                  <a:pt x="1652223" y="3908851"/>
                </a:cubicBezTo>
                <a:cubicBezTo>
                  <a:pt x="1549065" y="4134734"/>
                  <a:pt x="1381588" y="4328787"/>
                  <a:pt x="1191831" y="4495223"/>
                </a:cubicBezTo>
                <a:cubicBezTo>
                  <a:pt x="1171714" y="4733641"/>
                  <a:pt x="1055063" y="4959963"/>
                  <a:pt x="809882" y="5131489"/>
                </a:cubicBezTo>
                <a:cubicBezTo>
                  <a:pt x="867715" y="5032055"/>
                  <a:pt x="896043" y="4887542"/>
                  <a:pt x="893771" y="4726033"/>
                </a:cubicBezTo>
                <a:cubicBezTo>
                  <a:pt x="493612" y="5003306"/>
                  <a:pt x="88642" y="5180100"/>
                  <a:pt x="6748" y="5289114"/>
                </a:cubicBezTo>
                <a:lnTo>
                  <a:pt x="0" y="5300898"/>
                </a:lnTo>
                <a:lnTo>
                  <a:pt x="0" y="712595"/>
                </a:lnTo>
                <a:lnTo>
                  <a:pt x="38541" y="708710"/>
                </a:lnTo>
                <a:cubicBezTo>
                  <a:pt x="134409" y="689095"/>
                  <a:pt x="206537" y="604281"/>
                  <a:pt x="206537" y="502619"/>
                </a:cubicBezTo>
                <a:cubicBezTo>
                  <a:pt x="206537" y="400982"/>
                  <a:pt x="134409" y="316150"/>
                  <a:pt x="38541" y="296530"/>
                </a:cubicBezTo>
                <a:lnTo>
                  <a:pt x="0" y="292644"/>
                </a:lnTo>
                <a:lnTo>
                  <a:pt x="0" y="0"/>
                </a:lnTo>
                <a:close/>
                <a:moveTo>
                  <a:pt x="419394" y="773635"/>
                </a:moveTo>
                <a:cubicBezTo>
                  <a:pt x="383265" y="829963"/>
                  <a:pt x="336435" y="878681"/>
                  <a:pt x="281421" y="916643"/>
                </a:cubicBezTo>
                <a:cubicBezTo>
                  <a:pt x="281531" y="937991"/>
                  <a:pt x="283802" y="1083407"/>
                  <a:pt x="287251" y="1291829"/>
                </a:cubicBezTo>
                <a:lnTo>
                  <a:pt x="809554" y="1291829"/>
                </a:lnTo>
                <a:cubicBezTo>
                  <a:pt x="773343" y="1102648"/>
                  <a:pt x="664876" y="921542"/>
                  <a:pt x="419394" y="773635"/>
                </a:cubicBezTo>
                <a:close/>
                <a:moveTo>
                  <a:pt x="295106" y="1757965"/>
                </a:moveTo>
                <a:cubicBezTo>
                  <a:pt x="297405" y="1891885"/>
                  <a:pt x="299841" y="2031581"/>
                  <a:pt x="302250" y="2169060"/>
                </a:cubicBezTo>
                <a:cubicBezTo>
                  <a:pt x="595246" y="2071076"/>
                  <a:pt x="721586" y="1905680"/>
                  <a:pt x="777120" y="1757965"/>
                </a:cubicBezTo>
                <a:lnTo>
                  <a:pt x="295106" y="1757965"/>
                </a:lnTo>
                <a:close/>
                <a:moveTo>
                  <a:pt x="384086" y="3687456"/>
                </a:moveTo>
                <a:cubicBezTo>
                  <a:pt x="453770" y="4023449"/>
                  <a:pt x="568451" y="4139962"/>
                  <a:pt x="749340" y="4116041"/>
                </a:cubicBezTo>
                <a:cubicBezTo>
                  <a:pt x="665286" y="3942023"/>
                  <a:pt x="544037" y="3787520"/>
                  <a:pt x="384086" y="3687456"/>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lnSpc>
                <a:spcPct val="123000"/>
              </a:lnSpc>
              <a:spcBef>
                <a:spcPts val="600"/>
              </a:spcBef>
              <a:spcAft>
                <a:spcPts val="600"/>
              </a:spcAft>
            </a:pPr>
            <a:endParaRPr lang="en-US" sz="1600"/>
          </a:p>
        </p:txBody>
      </p:sp>
    </p:spTree>
    <p:extLst>
      <p:ext uri="{BB962C8B-B14F-4D97-AF65-F5344CB8AC3E}">
        <p14:creationId xmlns:p14="http://schemas.microsoft.com/office/powerpoint/2010/main" val="193760829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Transition 4">
    <p:spTree>
      <p:nvGrpSpPr>
        <p:cNvPr id="1" name=""/>
        <p:cNvGrpSpPr/>
        <p:nvPr/>
      </p:nvGrpSpPr>
      <p:grpSpPr>
        <a:xfrm>
          <a:off x="0" y="0"/>
          <a:ext cx="0" cy="0"/>
          <a:chOff x="0" y="0"/>
          <a:chExt cx="0" cy="0"/>
        </a:xfrm>
      </p:grpSpPr>
      <p:sp>
        <p:nvSpPr>
          <p:cNvPr id="12" name="Прямоугольник 28">
            <a:extLst>
              <a:ext uri="{FF2B5EF4-FFF2-40B4-BE49-F238E27FC236}">
                <a16:creationId xmlns:a16="http://schemas.microsoft.com/office/drawing/2014/main" id="{88B42F85-A718-4224-9501-A2799D699649}"/>
              </a:ext>
            </a:extLst>
          </p:cNvPr>
          <p:cNvSpPr/>
          <p:nvPr/>
        </p:nvSpPr>
        <p:spPr>
          <a:xfrm>
            <a:off x="304800" y="304800"/>
            <a:ext cx="11582400" cy="6248400"/>
          </a:xfrm>
          <a:prstGeom prst="rect">
            <a:avLst/>
          </a:prstGeom>
          <a:solidFill>
            <a:srgbClr val="FFC7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3737DD"/>
              </a:solidFill>
              <a:effectLst/>
              <a:uLnTx/>
              <a:uFillTx/>
              <a:latin typeface="Calibri" panose="020F0502020204030204"/>
              <a:ea typeface="+mn-ea"/>
              <a:cs typeface="+mn-cs"/>
            </a:endParaRPr>
          </a:p>
        </p:txBody>
      </p:sp>
      <p:cxnSp>
        <p:nvCxnSpPr>
          <p:cNvPr id="13" name="Straight Connector 12">
            <a:extLst>
              <a:ext uri="{FF2B5EF4-FFF2-40B4-BE49-F238E27FC236}">
                <a16:creationId xmlns:a16="http://schemas.microsoft.com/office/drawing/2014/main" id="{3399050D-984C-4E19-9E1A-4CD292383A0D}"/>
              </a:ext>
            </a:extLst>
          </p:cNvPr>
          <p:cNvCxnSpPr/>
          <p:nvPr/>
        </p:nvCxnSpPr>
        <p:spPr>
          <a:xfrm>
            <a:off x="5797019" y="3429000"/>
            <a:ext cx="597962"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D8BD7FE-5910-4840-9838-A66DCA5ABA9A}"/>
              </a:ext>
            </a:extLst>
          </p:cNvPr>
          <p:cNvSpPr>
            <a:spLocks noGrp="1"/>
          </p:cNvSpPr>
          <p:nvPr userDrawn="1">
            <p:ph type="title" hasCustomPrompt="1"/>
          </p:nvPr>
        </p:nvSpPr>
        <p:spPr>
          <a:xfrm>
            <a:off x="3561397" y="1822430"/>
            <a:ext cx="5074920" cy="1311128"/>
          </a:xfrm>
        </p:spPr>
        <p:txBody>
          <a:bodyPr anchor="t"/>
          <a:lstStyle>
            <a:lvl1pPr algn="ctr">
              <a:defRPr sz="4400">
                <a:solidFill>
                  <a:schemeClr val="bg1"/>
                </a:solidFill>
              </a:defRPr>
            </a:lvl1pPr>
          </a:lstStyle>
          <a:p>
            <a:r>
              <a:rPr lang="en-US"/>
              <a:t>YOUR TRANSITION’S TITLE GOES HERE</a:t>
            </a:r>
          </a:p>
        </p:txBody>
      </p:sp>
      <p:sp>
        <p:nvSpPr>
          <p:cNvPr id="3" name="Text Placeholder 2">
            <a:extLst>
              <a:ext uri="{FF2B5EF4-FFF2-40B4-BE49-F238E27FC236}">
                <a16:creationId xmlns:a16="http://schemas.microsoft.com/office/drawing/2014/main" id="{FB0323D5-16CF-4643-8ED4-144A2183D006}"/>
              </a:ext>
            </a:extLst>
          </p:cNvPr>
          <p:cNvSpPr>
            <a:spLocks noGrp="1"/>
          </p:cNvSpPr>
          <p:nvPr userDrawn="1">
            <p:ph type="body" idx="1" hasCustomPrompt="1"/>
          </p:nvPr>
        </p:nvSpPr>
        <p:spPr>
          <a:xfrm>
            <a:off x="3556635" y="3589021"/>
            <a:ext cx="5074920" cy="1581912"/>
          </a:xfrm>
        </p:spPr>
        <p:txBody>
          <a:bodyPr>
            <a:noAutofit/>
          </a:bodyPr>
          <a:lstStyle>
            <a:lvl1pPr marL="0" indent="0" algn="ctr">
              <a:buNone/>
              <a:defRPr sz="27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And your transition’s sub-title can go here. This one can go up to three lines!</a:t>
            </a:r>
          </a:p>
        </p:txBody>
      </p:sp>
      <p:sp>
        <p:nvSpPr>
          <p:cNvPr id="36" name="Freeform: Shape 35">
            <a:extLst>
              <a:ext uri="{FF2B5EF4-FFF2-40B4-BE49-F238E27FC236}">
                <a16:creationId xmlns:a16="http://schemas.microsoft.com/office/drawing/2014/main" id="{1B00F4F4-2DC0-444B-A711-A5D176996831}"/>
              </a:ext>
            </a:extLst>
          </p:cNvPr>
          <p:cNvSpPr/>
          <p:nvPr userDrawn="1"/>
        </p:nvSpPr>
        <p:spPr>
          <a:xfrm>
            <a:off x="9851151" y="773578"/>
            <a:ext cx="2036049" cy="5310352"/>
          </a:xfrm>
          <a:custGeom>
            <a:avLst/>
            <a:gdLst>
              <a:gd name="connsiteX0" fmla="*/ 2032192 w 2036049"/>
              <a:gd name="connsiteY0" fmla="*/ 0 h 5310352"/>
              <a:gd name="connsiteX1" fmla="*/ 2036049 w 2036049"/>
              <a:gd name="connsiteY1" fmla="*/ 329 h 5310352"/>
              <a:gd name="connsiteX2" fmla="*/ 2036049 w 2036049"/>
              <a:gd name="connsiteY2" fmla="*/ 292973 h 5310352"/>
              <a:gd name="connsiteX3" fmla="*/ 2032192 w 2036049"/>
              <a:gd name="connsiteY3" fmla="*/ 292584 h 5310352"/>
              <a:gd name="connsiteX4" fmla="*/ 1821826 w 2036049"/>
              <a:gd name="connsiteY4" fmla="*/ 502948 h 5310352"/>
              <a:gd name="connsiteX5" fmla="*/ 2032192 w 2036049"/>
              <a:gd name="connsiteY5" fmla="*/ 713313 h 5310352"/>
              <a:gd name="connsiteX6" fmla="*/ 2036049 w 2036049"/>
              <a:gd name="connsiteY6" fmla="*/ 712924 h 5310352"/>
              <a:gd name="connsiteX7" fmla="*/ 2036049 w 2036049"/>
              <a:gd name="connsiteY7" fmla="*/ 5301227 h 5310352"/>
              <a:gd name="connsiteX8" fmla="*/ 2030823 w 2036049"/>
              <a:gd name="connsiteY8" fmla="*/ 5310352 h 5310352"/>
              <a:gd name="connsiteX9" fmla="*/ 373375 w 2036049"/>
              <a:gd name="connsiteY9" fmla="*/ 3909180 h 5310352"/>
              <a:gd name="connsiteX10" fmla="*/ 223441 w 2036049"/>
              <a:gd name="connsiteY10" fmla="*/ 4056375 h 5310352"/>
              <a:gd name="connsiteX11" fmla="*/ 40774 w 2036049"/>
              <a:gd name="connsiteY11" fmla="*/ 2889626 h 5310352"/>
              <a:gd name="connsiteX12" fmla="*/ 1019445 w 2036049"/>
              <a:gd name="connsiteY12" fmla="*/ 3606579 h 5310352"/>
              <a:gd name="connsiteX13" fmla="*/ 675157 w 2036049"/>
              <a:gd name="connsiteY13" fmla="*/ 3666546 h 5310352"/>
              <a:gd name="connsiteX14" fmla="*/ 1071257 w 2036049"/>
              <a:gd name="connsiteY14" fmla="*/ 4048191 h 5310352"/>
              <a:gd name="connsiteX15" fmla="*/ 1669566 w 2036049"/>
              <a:gd name="connsiteY15" fmla="*/ 3523594 h 5310352"/>
              <a:gd name="connsiteX16" fmla="*/ 1721159 w 2036049"/>
              <a:gd name="connsiteY16" fmla="*/ 2294770 h 5310352"/>
              <a:gd name="connsiteX17" fmla="*/ 1730492 w 2036049"/>
              <a:gd name="connsiteY17" fmla="*/ 1758294 h 5310352"/>
              <a:gd name="connsiteX18" fmla="*/ 506968 w 2036049"/>
              <a:gd name="connsiteY18" fmla="*/ 1758294 h 5310352"/>
              <a:gd name="connsiteX19" fmla="*/ 506968 w 2036049"/>
              <a:gd name="connsiteY19" fmla="*/ 1292158 h 5310352"/>
              <a:gd name="connsiteX20" fmla="*/ 1738347 w 2036049"/>
              <a:gd name="connsiteY20" fmla="*/ 1292158 h 5310352"/>
              <a:gd name="connsiteX21" fmla="*/ 1744204 w 2036049"/>
              <a:gd name="connsiteY21" fmla="*/ 915330 h 5310352"/>
              <a:gd name="connsiteX22" fmla="*/ 1744724 w 2036049"/>
              <a:gd name="connsiteY22" fmla="*/ 915330 h 5310352"/>
              <a:gd name="connsiteX23" fmla="*/ 1529212 w 2036049"/>
              <a:gd name="connsiteY23" fmla="*/ 502948 h 5310352"/>
              <a:gd name="connsiteX24" fmla="*/ 2032192 w 2036049"/>
              <a:gd name="connsiteY24" fmla="*/ 0 h 5310352"/>
              <a:gd name="connsiteX25" fmla="*/ 1714727 w 2036049"/>
              <a:gd name="connsiteY25" fmla="*/ 2652767 h 5310352"/>
              <a:gd name="connsiteX26" fmla="*/ 1706406 w 2036049"/>
              <a:gd name="connsiteY26" fmla="*/ 3086224 h 5310352"/>
              <a:gd name="connsiteX27" fmla="*/ 1714727 w 2036049"/>
              <a:gd name="connsiteY27" fmla="*/ 2652767 h 5310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036049" h="5310352">
                <a:moveTo>
                  <a:pt x="2032192" y="0"/>
                </a:moveTo>
                <a:lnTo>
                  <a:pt x="2036049" y="329"/>
                </a:lnTo>
                <a:lnTo>
                  <a:pt x="2036049" y="292973"/>
                </a:lnTo>
                <a:lnTo>
                  <a:pt x="2032192" y="292584"/>
                </a:lnTo>
                <a:cubicBezTo>
                  <a:pt x="1916006" y="292584"/>
                  <a:pt x="1821826" y="386791"/>
                  <a:pt x="1821826" y="502948"/>
                </a:cubicBezTo>
                <a:cubicBezTo>
                  <a:pt x="1821826" y="619133"/>
                  <a:pt x="1916006" y="713313"/>
                  <a:pt x="2032192" y="713313"/>
                </a:cubicBezTo>
                <a:lnTo>
                  <a:pt x="2036049" y="712924"/>
                </a:lnTo>
                <a:lnTo>
                  <a:pt x="2036049" y="5301227"/>
                </a:lnTo>
                <a:lnTo>
                  <a:pt x="2030823" y="5310352"/>
                </a:lnTo>
                <a:cubicBezTo>
                  <a:pt x="1962672" y="5127713"/>
                  <a:pt x="746839" y="4726991"/>
                  <a:pt x="373375" y="3909180"/>
                </a:cubicBezTo>
                <a:cubicBezTo>
                  <a:pt x="357008" y="3928257"/>
                  <a:pt x="288856" y="3993671"/>
                  <a:pt x="223441" y="4056375"/>
                </a:cubicBezTo>
                <a:cubicBezTo>
                  <a:pt x="2620" y="3846476"/>
                  <a:pt x="-46455" y="3173123"/>
                  <a:pt x="40774" y="2889626"/>
                </a:cubicBezTo>
                <a:cubicBezTo>
                  <a:pt x="112812" y="2943517"/>
                  <a:pt x="749576" y="3383022"/>
                  <a:pt x="1019445" y="3606579"/>
                </a:cubicBezTo>
                <a:cubicBezTo>
                  <a:pt x="984001" y="3609316"/>
                  <a:pt x="738656" y="3658363"/>
                  <a:pt x="675157" y="3666546"/>
                </a:cubicBezTo>
                <a:cubicBezTo>
                  <a:pt x="698887" y="3688360"/>
                  <a:pt x="943028" y="3986773"/>
                  <a:pt x="1071257" y="4048191"/>
                </a:cubicBezTo>
                <a:cubicBezTo>
                  <a:pt x="1409058" y="4210057"/>
                  <a:pt x="1585266" y="4121105"/>
                  <a:pt x="1669566" y="3523594"/>
                </a:cubicBezTo>
                <a:cubicBezTo>
                  <a:pt x="812445" y="3324040"/>
                  <a:pt x="725709" y="2551992"/>
                  <a:pt x="1721159" y="2294770"/>
                </a:cubicBezTo>
                <a:cubicBezTo>
                  <a:pt x="1724279" y="2118015"/>
                  <a:pt x="1727481" y="1933214"/>
                  <a:pt x="1730492" y="1758294"/>
                </a:cubicBezTo>
                <a:lnTo>
                  <a:pt x="506968" y="1758294"/>
                </a:lnTo>
                <a:lnTo>
                  <a:pt x="506968" y="1292158"/>
                </a:lnTo>
                <a:lnTo>
                  <a:pt x="1738347" y="1292158"/>
                </a:lnTo>
                <a:cubicBezTo>
                  <a:pt x="1741905" y="1078919"/>
                  <a:pt x="1744204" y="931177"/>
                  <a:pt x="1744204" y="915330"/>
                </a:cubicBezTo>
                <a:lnTo>
                  <a:pt x="1744724" y="915330"/>
                </a:lnTo>
                <a:cubicBezTo>
                  <a:pt x="1614552" y="824434"/>
                  <a:pt x="1529212" y="673763"/>
                  <a:pt x="1529212" y="502948"/>
                </a:cubicBezTo>
                <a:cubicBezTo>
                  <a:pt x="1529212" y="225172"/>
                  <a:pt x="1754413" y="0"/>
                  <a:pt x="2032192" y="0"/>
                </a:cubicBezTo>
                <a:close/>
                <a:moveTo>
                  <a:pt x="1714727" y="2652767"/>
                </a:moveTo>
                <a:cubicBezTo>
                  <a:pt x="1372519" y="2767392"/>
                  <a:pt x="1373586" y="2979016"/>
                  <a:pt x="1706406" y="3086224"/>
                </a:cubicBezTo>
                <a:cubicBezTo>
                  <a:pt x="1708431" y="2990019"/>
                  <a:pt x="1711360" y="2835872"/>
                  <a:pt x="1714727" y="2652767"/>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p>
        </p:txBody>
      </p:sp>
      <p:sp>
        <p:nvSpPr>
          <p:cNvPr id="30" name="Freeform: Shape 29">
            <a:extLst>
              <a:ext uri="{FF2B5EF4-FFF2-40B4-BE49-F238E27FC236}">
                <a16:creationId xmlns:a16="http://schemas.microsoft.com/office/drawing/2014/main" id="{51921B63-C24B-40ED-85BE-26D49B86E047}"/>
              </a:ext>
            </a:extLst>
          </p:cNvPr>
          <p:cNvSpPr/>
          <p:nvPr userDrawn="1"/>
        </p:nvSpPr>
        <p:spPr>
          <a:xfrm>
            <a:off x="304800" y="773907"/>
            <a:ext cx="2025597" cy="5300898"/>
          </a:xfrm>
          <a:custGeom>
            <a:avLst/>
            <a:gdLst>
              <a:gd name="connsiteX0" fmla="*/ 0 w 2025597"/>
              <a:gd name="connsiteY0" fmla="*/ 0 h 5300898"/>
              <a:gd name="connsiteX1" fmla="*/ 82086 w 2025597"/>
              <a:gd name="connsiteY1" fmla="*/ 6998 h 5300898"/>
              <a:gd name="connsiteX2" fmla="*/ 482728 w 2025597"/>
              <a:gd name="connsiteY2" fmla="*/ 377402 h 5300898"/>
              <a:gd name="connsiteX3" fmla="*/ 1197880 w 2025597"/>
              <a:gd name="connsiteY3" fmla="*/ 1291829 h 5300898"/>
              <a:gd name="connsiteX4" fmla="*/ 1521394 w 2025597"/>
              <a:gd name="connsiteY4" fmla="*/ 1291829 h 5300898"/>
              <a:gd name="connsiteX5" fmla="*/ 1521394 w 2025597"/>
              <a:gd name="connsiteY5" fmla="*/ 1757965 h 5300898"/>
              <a:gd name="connsiteX6" fmla="*/ 1184222 w 2025597"/>
              <a:gd name="connsiteY6" fmla="*/ 1757965 h 5300898"/>
              <a:gd name="connsiteX7" fmla="*/ 308736 w 2025597"/>
              <a:gd name="connsiteY7" fmla="*/ 2534502 h 5300898"/>
              <a:gd name="connsiteX8" fmla="*/ 321929 w 2025597"/>
              <a:gd name="connsiteY8" fmla="*/ 3191898 h 5300898"/>
              <a:gd name="connsiteX9" fmla="*/ 324502 w 2025597"/>
              <a:gd name="connsiteY9" fmla="*/ 3224687 h 5300898"/>
              <a:gd name="connsiteX10" fmla="*/ 1084212 w 2025597"/>
              <a:gd name="connsiteY10" fmla="*/ 3949687 h 5300898"/>
              <a:gd name="connsiteX11" fmla="*/ 1350441 w 2025597"/>
              <a:gd name="connsiteY11" fmla="*/ 3666217 h 5300898"/>
              <a:gd name="connsiteX12" fmla="*/ 1006180 w 2025597"/>
              <a:gd name="connsiteY12" fmla="*/ 3606250 h 5300898"/>
              <a:gd name="connsiteX13" fmla="*/ 1984824 w 2025597"/>
              <a:gd name="connsiteY13" fmla="*/ 2889297 h 5300898"/>
              <a:gd name="connsiteX14" fmla="*/ 1802184 w 2025597"/>
              <a:gd name="connsiteY14" fmla="*/ 4056046 h 5300898"/>
              <a:gd name="connsiteX15" fmla="*/ 1652223 w 2025597"/>
              <a:gd name="connsiteY15" fmla="*/ 3908851 h 5300898"/>
              <a:gd name="connsiteX16" fmla="*/ 1191831 w 2025597"/>
              <a:gd name="connsiteY16" fmla="*/ 4495223 h 5300898"/>
              <a:gd name="connsiteX17" fmla="*/ 809882 w 2025597"/>
              <a:gd name="connsiteY17" fmla="*/ 5131489 h 5300898"/>
              <a:gd name="connsiteX18" fmla="*/ 893771 w 2025597"/>
              <a:gd name="connsiteY18" fmla="*/ 4726033 h 5300898"/>
              <a:gd name="connsiteX19" fmla="*/ 6748 w 2025597"/>
              <a:gd name="connsiteY19" fmla="*/ 5289114 h 5300898"/>
              <a:gd name="connsiteX20" fmla="*/ 0 w 2025597"/>
              <a:gd name="connsiteY20" fmla="*/ 5300898 h 5300898"/>
              <a:gd name="connsiteX21" fmla="*/ 0 w 2025597"/>
              <a:gd name="connsiteY21" fmla="*/ 712595 h 5300898"/>
              <a:gd name="connsiteX22" fmla="*/ 38541 w 2025597"/>
              <a:gd name="connsiteY22" fmla="*/ 708710 h 5300898"/>
              <a:gd name="connsiteX23" fmla="*/ 206537 w 2025597"/>
              <a:gd name="connsiteY23" fmla="*/ 502619 h 5300898"/>
              <a:gd name="connsiteX24" fmla="*/ 38541 w 2025597"/>
              <a:gd name="connsiteY24" fmla="*/ 296530 h 5300898"/>
              <a:gd name="connsiteX25" fmla="*/ 0 w 2025597"/>
              <a:gd name="connsiteY25" fmla="*/ 292644 h 5300898"/>
              <a:gd name="connsiteX26" fmla="*/ 0 w 2025597"/>
              <a:gd name="connsiteY26" fmla="*/ 0 h 5300898"/>
              <a:gd name="connsiteX27" fmla="*/ 419394 w 2025597"/>
              <a:gd name="connsiteY27" fmla="*/ 773635 h 5300898"/>
              <a:gd name="connsiteX28" fmla="*/ 281421 w 2025597"/>
              <a:gd name="connsiteY28" fmla="*/ 916643 h 5300898"/>
              <a:gd name="connsiteX29" fmla="*/ 287251 w 2025597"/>
              <a:gd name="connsiteY29" fmla="*/ 1291829 h 5300898"/>
              <a:gd name="connsiteX30" fmla="*/ 809554 w 2025597"/>
              <a:gd name="connsiteY30" fmla="*/ 1291829 h 5300898"/>
              <a:gd name="connsiteX31" fmla="*/ 419394 w 2025597"/>
              <a:gd name="connsiteY31" fmla="*/ 773635 h 5300898"/>
              <a:gd name="connsiteX32" fmla="*/ 295106 w 2025597"/>
              <a:gd name="connsiteY32" fmla="*/ 1757965 h 5300898"/>
              <a:gd name="connsiteX33" fmla="*/ 302250 w 2025597"/>
              <a:gd name="connsiteY33" fmla="*/ 2169060 h 5300898"/>
              <a:gd name="connsiteX34" fmla="*/ 777120 w 2025597"/>
              <a:gd name="connsiteY34" fmla="*/ 1757965 h 5300898"/>
              <a:gd name="connsiteX35" fmla="*/ 295106 w 2025597"/>
              <a:gd name="connsiteY35" fmla="*/ 1757965 h 5300898"/>
              <a:gd name="connsiteX36" fmla="*/ 384086 w 2025597"/>
              <a:gd name="connsiteY36" fmla="*/ 3687456 h 5300898"/>
              <a:gd name="connsiteX37" fmla="*/ 749340 w 2025597"/>
              <a:gd name="connsiteY37" fmla="*/ 4116041 h 5300898"/>
              <a:gd name="connsiteX38" fmla="*/ 384086 w 2025597"/>
              <a:gd name="connsiteY38" fmla="*/ 3687456 h 530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25597" h="5300898">
                <a:moveTo>
                  <a:pt x="0" y="0"/>
                </a:moveTo>
                <a:lnTo>
                  <a:pt x="82086" y="6998"/>
                </a:lnTo>
                <a:cubicBezTo>
                  <a:pt x="277519" y="40718"/>
                  <a:pt x="433968" y="187466"/>
                  <a:pt x="482728" y="377402"/>
                </a:cubicBezTo>
                <a:cubicBezTo>
                  <a:pt x="724351" y="483105"/>
                  <a:pt x="1113334" y="798104"/>
                  <a:pt x="1197880" y="1291829"/>
                </a:cubicBezTo>
                <a:lnTo>
                  <a:pt x="1521394" y="1291829"/>
                </a:lnTo>
                <a:lnTo>
                  <a:pt x="1521394" y="1757965"/>
                </a:lnTo>
                <a:lnTo>
                  <a:pt x="1184222" y="1757965"/>
                </a:lnTo>
                <a:cubicBezTo>
                  <a:pt x="1097432" y="2124228"/>
                  <a:pt x="820310" y="2408847"/>
                  <a:pt x="308736" y="2534502"/>
                </a:cubicBezTo>
                <a:cubicBezTo>
                  <a:pt x="315223" y="2893567"/>
                  <a:pt x="320642" y="3174628"/>
                  <a:pt x="321929" y="3191898"/>
                </a:cubicBezTo>
                <a:cubicBezTo>
                  <a:pt x="322750" y="3203120"/>
                  <a:pt x="323653" y="3213684"/>
                  <a:pt x="324502" y="3224687"/>
                </a:cubicBezTo>
                <a:cubicBezTo>
                  <a:pt x="657787" y="3357923"/>
                  <a:pt x="937427" y="3635070"/>
                  <a:pt x="1084212" y="3949687"/>
                </a:cubicBezTo>
                <a:cubicBezTo>
                  <a:pt x="1203655" y="3839003"/>
                  <a:pt x="1333471" y="3681818"/>
                  <a:pt x="1350441" y="3666217"/>
                </a:cubicBezTo>
                <a:cubicBezTo>
                  <a:pt x="1286942" y="3658034"/>
                  <a:pt x="1041597" y="3608987"/>
                  <a:pt x="1006180" y="3606250"/>
                </a:cubicBezTo>
                <a:cubicBezTo>
                  <a:pt x="1276049" y="3382693"/>
                  <a:pt x="1912813" y="2943188"/>
                  <a:pt x="1984824" y="2889297"/>
                </a:cubicBezTo>
                <a:cubicBezTo>
                  <a:pt x="2072052" y="3172794"/>
                  <a:pt x="2022978" y="3846147"/>
                  <a:pt x="1802184" y="4056046"/>
                </a:cubicBezTo>
                <a:cubicBezTo>
                  <a:pt x="1736742" y="3993342"/>
                  <a:pt x="1668618" y="3927928"/>
                  <a:pt x="1652223" y="3908851"/>
                </a:cubicBezTo>
                <a:cubicBezTo>
                  <a:pt x="1549065" y="4134734"/>
                  <a:pt x="1381588" y="4328787"/>
                  <a:pt x="1191831" y="4495223"/>
                </a:cubicBezTo>
                <a:cubicBezTo>
                  <a:pt x="1171714" y="4733641"/>
                  <a:pt x="1055063" y="4959963"/>
                  <a:pt x="809882" y="5131489"/>
                </a:cubicBezTo>
                <a:cubicBezTo>
                  <a:pt x="867715" y="5032055"/>
                  <a:pt x="896043" y="4887542"/>
                  <a:pt x="893771" y="4726033"/>
                </a:cubicBezTo>
                <a:cubicBezTo>
                  <a:pt x="493612" y="5003306"/>
                  <a:pt x="88642" y="5180100"/>
                  <a:pt x="6748" y="5289114"/>
                </a:cubicBezTo>
                <a:lnTo>
                  <a:pt x="0" y="5300898"/>
                </a:lnTo>
                <a:lnTo>
                  <a:pt x="0" y="712595"/>
                </a:lnTo>
                <a:lnTo>
                  <a:pt x="38541" y="708710"/>
                </a:lnTo>
                <a:cubicBezTo>
                  <a:pt x="134409" y="689095"/>
                  <a:pt x="206537" y="604281"/>
                  <a:pt x="206537" y="502619"/>
                </a:cubicBezTo>
                <a:cubicBezTo>
                  <a:pt x="206537" y="400982"/>
                  <a:pt x="134409" y="316150"/>
                  <a:pt x="38541" y="296530"/>
                </a:cubicBezTo>
                <a:lnTo>
                  <a:pt x="0" y="292644"/>
                </a:lnTo>
                <a:lnTo>
                  <a:pt x="0" y="0"/>
                </a:lnTo>
                <a:close/>
                <a:moveTo>
                  <a:pt x="419394" y="773635"/>
                </a:moveTo>
                <a:cubicBezTo>
                  <a:pt x="383265" y="829963"/>
                  <a:pt x="336435" y="878681"/>
                  <a:pt x="281421" y="916643"/>
                </a:cubicBezTo>
                <a:cubicBezTo>
                  <a:pt x="281531" y="937991"/>
                  <a:pt x="283802" y="1083407"/>
                  <a:pt x="287251" y="1291829"/>
                </a:cubicBezTo>
                <a:lnTo>
                  <a:pt x="809554" y="1291829"/>
                </a:lnTo>
                <a:cubicBezTo>
                  <a:pt x="773343" y="1102648"/>
                  <a:pt x="664876" y="921542"/>
                  <a:pt x="419394" y="773635"/>
                </a:cubicBezTo>
                <a:close/>
                <a:moveTo>
                  <a:pt x="295106" y="1757965"/>
                </a:moveTo>
                <a:cubicBezTo>
                  <a:pt x="297405" y="1891885"/>
                  <a:pt x="299841" y="2031581"/>
                  <a:pt x="302250" y="2169060"/>
                </a:cubicBezTo>
                <a:cubicBezTo>
                  <a:pt x="595246" y="2071076"/>
                  <a:pt x="721586" y="1905680"/>
                  <a:pt x="777120" y="1757965"/>
                </a:cubicBezTo>
                <a:lnTo>
                  <a:pt x="295106" y="1757965"/>
                </a:lnTo>
                <a:close/>
                <a:moveTo>
                  <a:pt x="384086" y="3687456"/>
                </a:moveTo>
                <a:cubicBezTo>
                  <a:pt x="453770" y="4023449"/>
                  <a:pt x="568451" y="4139962"/>
                  <a:pt x="749340" y="4116041"/>
                </a:cubicBezTo>
                <a:cubicBezTo>
                  <a:pt x="665286" y="3942023"/>
                  <a:pt x="544037" y="3787520"/>
                  <a:pt x="384086" y="3687456"/>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lnSpc>
                <a:spcPct val="123000"/>
              </a:lnSpc>
              <a:spcBef>
                <a:spcPts val="600"/>
              </a:spcBef>
              <a:spcAft>
                <a:spcPts val="600"/>
              </a:spcAft>
            </a:pPr>
            <a:endParaRPr lang="en-US" sz="1600"/>
          </a:p>
        </p:txBody>
      </p:sp>
    </p:spTree>
    <p:extLst>
      <p:ext uri="{BB962C8B-B14F-4D97-AF65-F5344CB8AC3E}">
        <p14:creationId xmlns:p14="http://schemas.microsoft.com/office/powerpoint/2010/main" val="302991106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lvl1pPr>
              <a:defRPr/>
            </a:lvl1pPr>
          </a:lstStyle>
          <a:p>
            <a:r>
              <a:rPr lang="en-US"/>
              <a:t>YOUR SLIDE’S TITLE GOES HERE</a:t>
            </a:r>
          </a:p>
        </p:txBody>
      </p:sp>
      <p:sp>
        <p:nvSpPr>
          <p:cNvPr id="3" name="Content Placeholder 2">
            <a:extLst>
              <a:ext uri="{FF2B5EF4-FFF2-40B4-BE49-F238E27FC236}">
                <a16:creationId xmlns:a16="http://schemas.microsoft.com/office/drawing/2014/main" id="{A753EC81-5AD8-430D-8FD1-2100649684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r>
              <a:rPr lang="en-US"/>
              <a:t>Date TBD</a:t>
            </a: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DRAFT</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Tree>
    <p:extLst>
      <p:ext uri="{BB962C8B-B14F-4D97-AF65-F5344CB8AC3E}">
        <p14:creationId xmlns:p14="http://schemas.microsoft.com/office/powerpoint/2010/main" val="2142472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Transition 4">
    <p:spTree>
      <p:nvGrpSpPr>
        <p:cNvPr id="1" name=""/>
        <p:cNvGrpSpPr/>
        <p:nvPr/>
      </p:nvGrpSpPr>
      <p:grpSpPr>
        <a:xfrm>
          <a:off x="0" y="0"/>
          <a:ext cx="0" cy="0"/>
          <a:chOff x="0" y="0"/>
          <a:chExt cx="0" cy="0"/>
        </a:xfrm>
      </p:grpSpPr>
      <p:sp>
        <p:nvSpPr>
          <p:cNvPr id="12" name="Прямоугольник 28">
            <a:extLst>
              <a:ext uri="{FF2B5EF4-FFF2-40B4-BE49-F238E27FC236}">
                <a16:creationId xmlns:a16="http://schemas.microsoft.com/office/drawing/2014/main" id="{88B42F85-A718-4224-9501-A2799D699649}"/>
              </a:ext>
            </a:extLst>
          </p:cNvPr>
          <p:cNvSpPr/>
          <p:nvPr/>
        </p:nvSpPr>
        <p:spPr>
          <a:xfrm>
            <a:off x="304800" y="304800"/>
            <a:ext cx="11582400" cy="6248400"/>
          </a:xfrm>
          <a:prstGeom prst="rect">
            <a:avLst/>
          </a:prstGeom>
          <a:solidFill>
            <a:srgbClr val="FFC7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3737DD"/>
              </a:solidFill>
              <a:effectLst/>
              <a:uLnTx/>
              <a:uFillTx/>
              <a:latin typeface="Calibri" panose="020F0502020204030204"/>
              <a:ea typeface="+mn-ea"/>
              <a:cs typeface="+mn-cs"/>
            </a:endParaRPr>
          </a:p>
        </p:txBody>
      </p:sp>
      <p:cxnSp>
        <p:nvCxnSpPr>
          <p:cNvPr id="13" name="Straight Connector 12">
            <a:extLst>
              <a:ext uri="{FF2B5EF4-FFF2-40B4-BE49-F238E27FC236}">
                <a16:creationId xmlns:a16="http://schemas.microsoft.com/office/drawing/2014/main" id="{3399050D-984C-4E19-9E1A-4CD292383A0D}"/>
              </a:ext>
            </a:extLst>
          </p:cNvPr>
          <p:cNvCxnSpPr/>
          <p:nvPr/>
        </p:nvCxnSpPr>
        <p:spPr>
          <a:xfrm>
            <a:off x="5797019" y="3429000"/>
            <a:ext cx="597962"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3" name="Прямоугольник 11">
            <a:extLst>
              <a:ext uri="{FF2B5EF4-FFF2-40B4-BE49-F238E27FC236}">
                <a16:creationId xmlns:a16="http://schemas.microsoft.com/office/drawing/2014/main" id="{1EBAECF7-164D-4419-B7CB-E458C2AC3121}"/>
              </a:ext>
            </a:extLst>
          </p:cNvPr>
          <p:cNvSpPr/>
          <p:nvPr/>
        </p:nvSpPr>
        <p:spPr>
          <a:xfrm>
            <a:off x="5639445" y="5895975"/>
            <a:ext cx="913111" cy="413727"/>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4" name="Graphic 23">
            <a:extLst>
              <a:ext uri="{FF2B5EF4-FFF2-40B4-BE49-F238E27FC236}">
                <a16:creationId xmlns:a16="http://schemas.microsoft.com/office/drawing/2014/main" id="{3FED0EC0-A31A-4FFB-823C-FF0072D8F49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23994" y="5944798"/>
            <a:ext cx="744012" cy="316080"/>
          </a:xfrm>
          <a:prstGeom prst="rect">
            <a:avLst/>
          </a:prstGeom>
        </p:spPr>
      </p:pic>
      <p:sp>
        <p:nvSpPr>
          <p:cNvPr id="2" name="Title 1">
            <a:extLst>
              <a:ext uri="{FF2B5EF4-FFF2-40B4-BE49-F238E27FC236}">
                <a16:creationId xmlns:a16="http://schemas.microsoft.com/office/drawing/2014/main" id="{9D8BD7FE-5910-4840-9838-A66DCA5ABA9A}"/>
              </a:ext>
            </a:extLst>
          </p:cNvPr>
          <p:cNvSpPr>
            <a:spLocks noGrp="1"/>
          </p:cNvSpPr>
          <p:nvPr userDrawn="1">
            <p:ph type="title" hasCustomPrompt="1"/>
          </p:nvPr>
        </p:nvSpPr>
        <p:spPr>
          <a:xfrm>
            <a:off x="3561397" y="1822430"/>
            <a:ext cx="5074920" cy="1311128"/>
          </a:xfrm>
        </p:spPr>
        <p:txBody>
          <a:bodyPr anchor="t"/>
          <a:lstStyle>
            <a:lvl1pPr algn="ctr">
              <a:defRPr sz="4400">
                <a:solidFill>
                  <a:schemeClr val="bg1"/>
                </a:solidFill>
              </a:defRPr>
            </a:lvl1pPr>
          </a:lstStyle>
          <a:p>
            <a:r>
              <a:rPr lang="en-US"/>
              <a:t>YOUR TRANSITION’S TITLE GOES HERE</a:t>
            </a:r>
          </a:p>
        </p:txBody>
      </p:sp>
      <p:sp>
        <p:nvSpPr>
          <p:cNvPr id="3" name="Text Placeholder 2">
            <a:extLst>
              <a:ext uri="{FF2B5EF4-FFF2-40B4-BE49-F238E27FC236}">
                <a16:creationId xmlns:a16="http://schemas.microsoft.com/office/drawing/2014/main" id="{FB0323D5-16CF-4643-8ED4-144A2183D006}"/>
              </a:ext>
            </a:extLst>
          </p:cNvPr>
          <p:cNvSpPr>
            <a:spLocks noGrp="1"/>
          </p:cNvSpPr>
          <p:nvPr userDrawn="1">
            <p:ph type="body" idx="1" hasCustomPrompt="1"/>
          </p:nvPr>
        </p:nvSpPr>
        <p:spPr>
          <a:xfrm>
            <a:off x="3556635" y="3589021"/>
            <a:ext cx="5074920" cy="1581912"/>
          </a:xfrm>
        </p:spPr>
        <p:txBody>
          <a:bodyPr>
            <a:noAutofit/>
          </a:bodyPr>
          <a:lstStyle>
            <a:lvl1pPr marL="0" indent="0" algn="ctr">
              <a:buNone/>
              <a:defRPr sz="27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And your transition’s sub-title can go here. This one can go up to three lines!</a:t>
            </a:r>
          </a:p>
        </p:txBody>
      </p:sp>
      <p:sp>
        <p:nvSpPr>
          <p:cNvPr id="36" name="Freeform: Shape 35">
            <a:extLst>
              <a:ext uri="{FF2B5EF4-FFF2-40B4-BE49-F238E27FC236}">
                <a16:creationId xmlns:a16="http://schemas.microsoft.com/office/drawing/2014/main" id="{1B00F4F4-2DC0-444B-A711-A5D176996831}"/>
              </a:ext>
            </a:extLst>
          </p:cNvPr>
          <p:cNvSpPr/>
          <p:nvPr userDrawn="1"/>
        </p:nvSpPr>
        <p:spPr>
          <a:xfrm>
            <a:off x="9851151" y="773578"/>
            <a:ext cx="2036049" cy="5310352"/>
          </a:xfrm>
          <a:custGeom>
            <a:avLst/>
            <a:gdLst>
              <a:gd name="connsiteX0" fmla="*/ 2032192 w 2036049"/>
              <a:gd name="connsiteY0" fmla="*/ 0 h 5310352"/>
              <a:gd name="connsiteX1" fmla="*/ 2036049 w 2036049"/>
              <a:gd name="connsiteY1" fmla="*/ 329 h 5310352"/>
              <a:gd name="connsiteX2" fmla="*/ 2036049 w 2036049"/>
              <a:gd name="connsiteY2" fmla="*/ 292973 h 5310352"/>
              <a:gd name="connsiteX3" fmla="*/ 2032192 w 2036049"/>
              <a:gd name="connsiteY3" fmla="*/ 292584 h 5310352"/>
              <a:gd name="connsiteX4" fmla="*/ 1821826 w 2036049"/>
              <a:gd name="connsiteY4" fmla="*/ 502948 h 5310352"/>
              <a:gd name="connsiteX5" fmla="*/ 2032192 w 2036049"/>
              <a:gd name="connsiteY5" fmla="*/ 713313 h 5310352"/>
              <a:gd name="connsiteX6" fmla="*/ 2036049 w 2036049"/>
              <a:gd name="connsiteY6" fmla="*/ 712924 h 5310352"/>
              <a:gd name="connsiteX7" fmla="*/ 2036049 w 2036049"/>
              <a:gd name="connsiteY7" fmla="*/ 5301227 h 5310352"/>
              <a:gd name="connsiteX8" fmla="*/ 2030823 w 2036049"/>
              <a:gd name="connsiteY8" fmla="*/ 5310352 h 5310352"/>
              <a:gd name="connsiteX9" fmla="*/ 373375 w 2036049"/>
              <a:gd name="connsiteY9" fmla="*/ 3909180 h 5310352"/>
              <a:gd name="connsiteX10" fmla="*/ 223441 w 2036049"/>
              <a:gd name="connsiteY10" fmla="*/ 4056375 h 5310352"/>
              <a:gd name="connsiteX11" fmla="*/ 40774 w 2036049"/>
              <a:gd name="connsiteY11" fmla="*/ 2889626 h 5310352"/>
              <a:gd name="connsiteX12" fmla="*/ 1019445 w 2036049"/>
              <a:gd name="connsiteY12" fmla="*/ 3606579 h 5310352"/>
              <a:gd name="connsiteX13" fmla="*/ 675157 w 2036049"/>
              <a:gd name="connsiteY13" fmla="*/ 3666546 h 5310352"/>
              <a:gd name="connsiteX14" fmla="*/ 1071257 w 2036049"/>
              <a:gd name="connsiteY14" fmla="*/ 4048191 h 5310352"/>
              <a:gd name="connsiteX15" fmla="*/ 1669566 w 2036049"/>
              <a:gd name="connsiteY15" fmla="*/ 3523594 h 5310352"/>
              <a:gd name="connsiteX16" fmla="*/ 1721159 w 2036049"/>
              <a:gd name="connsiteY16" fmla="*/ 2294770 h 5310352"/>
              <a:gd name="connsiteX17" fmla="*/ 1730492 w 2036049"/>
              <a:gd name="connsiteY17" fmla="*/ 1758294 h 5310352"/>
              <a:gd name="connsiteX18" fmla="*/ 506968 w 2036049"/>
              <a:gd name="connsiteY18" fmla="*/ 1758294 h 5310352"/>
              <a:gd name="connsiteX19" fmla="*/ 506968 w 2036049"/>
              <a:gd name="connsiteY19" fmla="*/ 1292158 h 5310352"/>
              <a:gd name="connsiteX20" fmla="*/ 1738347 w 2036049"/>
              <a:gd name="connsiteY20" fmla="*/ 1292158 h 5310352"/>
              <a:gd name="connsiteX21" fmla="*/ 1744204 w 2036049"/>
              <a:gd name="connsiteY21" fmla="*/ 915330 h 5310352"/>
              <a:gd name="connsiteX22" fmla="*/ 1744724 w 2036049"/>
              <a:gd name="connsiteY22" fmla="*/ 915330 h 5310352"/>
              <a:gd name="connsiteX23" fmla="*/ 1529212 w 2036049"/>
              <a:gd name="connsiteY23" fmla="*/ 502948 h 5310352"/>
              <a:gd name="connsiteX24" fmla="*/ 2032192 w 2036049"/>
              <a:gd name="connsiteY24" fmla="*/ 0 h 5310352"/>
              <a:gd name="connsiteX25" fmla="*/ 1714727 w 2036049"/>
              <a:gd name="connsiteY25" fmla="*/ 2652767 h 5310352"/>
              <a:gd name="connsiteX26" fmla="*/ 1706406 w 2036049"/>
              <a:gd name="connsiteY26" fmla="*/ 3086224 h 5310352"/>
              <a:gd name="connsiteX27" fmla="*/ 1714727 w 2036049"/>
              <a:gd name="connsiteY27" fmla="*/ 2652767 h 5310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036049" h="5310352">
                <a:moveTo>
                  <a:pt x="2032192" y="0"/>
                </a:moveTo>
                <a:lnTo>
                  <a:pt x="2036049" y="329"/>
                </a:lnTo>
                <a:lnTo>
                  <a:pt x="2036049" y="292973"/>
                </a:lnTo>
                <a:lnTo>
                  <a:pt x="2032192" y="292584"/>
                </a:lnTo>
                <a:cubicBezTo>
                  <a:pt x="1916006" y="292584"/>
                  <a:pt x="1821826" y="386791"/>
                  <a:pt x="1821826" y="502948"/>
                </a:cubicBezTo>
                <a:cubicBezTo>
                  <a:pt x="1821826" y="619133"/>
                  <a:pt x="1916006" y="713313"/>
                  <a:pt x="2032192" y="713313"/>
                </a:cubicBezTo>
                <a:lnTo>
                  <a:pt x="2036049" y="712924"/>
                </a:lnTo>
                <a:lnTo>
                  <a:pt x="2036049" y="5301227"/>
                </a:lnTo>
                <a:lnTo>
                  <a:pt x="2030823" y="5310352"/>
                </a:lnTo>
                <a:cubicBezTo>
                  <a:pt x="1962672" y="5127713"/>
                  <a:pt x="746839" y="4726991"/>
                  <a:pt x="373375" y="3909180"/>
                </a:cubicBezTo>
                <a:cubicBezTo>
                  <a:pt x="357008" y="3928257"/>
                  <a:pt x="288856" y="3993671"/>
                  <a:pt x="223441" y="4056375"/>
                </a:cubicBezTo>
                <a:cubicBezTo>
                  <a:pt x="2620" y="3846476"/>
                  <a:pt x="-46455" y="3173123"/>
                  <a:pt x="40774" y="2889626"/>
                </a:cubicBezTo>
                <a:cubicBezTo>
                  <a:pt x="112812" y="2943517"/>
                  <a:pt x="749576" y="3383022"/>
                  <a:pt x="1019445" y="3606579"/>
                </a:cubicBezTo>
                <a:cubicBezTo>
                  <a:pt x="984001" y="3609316"/>
                  <a:pt x="738656" y="3658363"/>
                  <a:pt x="675157" y="3666546"/>
                </a:cubicBezTo>
                <a:cubicBezTo>
                  <a:pt x="698887" y="3688360"/>
                  <a:pt x="943028" y="3986773"/>
                  <a:pt x="1071257" y="4048191"/>
                </a:cubicBezTo>
                <a:cubicBezTo>
                  <a:pt x="1409058" y="4210057"/>
                  <a:pt x="1585266" y="4121105"/>
                  <a:pt x="1669566" y="3523594"/>
                </a:cubicBezTo>
                <a:cubicBezTo>
                  <a:pt x="812445" y="3324040"/>
                  <a:pt x="725709" y="2551992"/>
                  <a:pt x="1721159" y="2294770"/>
                </a:cubicBezTo>
                <a:cubicBezTo>
                  <a:pt x="1724279" y="2118015"/>
                  <a:pt x="1727481" y="1933214"/>
                  <a:pt x="1730492" y="1758294"/>
                </a:cubicBezTo>
                <a:lnTo>
                  <a:pt x="506968" y="1758294"/>
                </a:lnTo>
                <a:lnTo>
                  <a:pt x="506968" y="1292158"/>
                </a:lnTo>
                <a:lnTo>
                  <a:pt x="1738347" y="1292158"/>
                </a:lnTo>
                <a:cubicBezTo>
                  <a:pt x="1741905" y="1078919"/>
                  <a:pt x="1744204" y="931177"/>
                  <a:pt x="1744204" y="915330"/>
                </a:cubicBezTo>
                <a:lnTo>
                  <a:pt x="1744724" y="915330"/>
                </a:lnTo>
                <a:cubicBezTo>
                  <a:pt x="1614552" y="824434"/>
                  <a:pt x="1529212" y="673763"/>
                  <a:pt x="1529212" y="502948"/>
                </a:cubicBezTo>
                <a:cubicBezTo>
                  <a:pt x="1529212" y="225172"/>
                  <a:pt x="1754413" y="0"/>
                  <a:pt x="2032192" y="0"/>
                </a:cubicBezTo>
                <a:close/>
                <a:moveTo>
                  <a:pt x="1714727" y="2652767"/>
                </a:moveTo>
                <a:cubicBezTo>
                  <a:pt x="1372519" y="2767392"/>
                  <a:pt x="1373586" y="2979016"/>
                  <a:pt x="1706406" y="3086224"/>
                </a:cubicBezTo>
                <a:cubicBezTo>
                  <a:pt x="1708431" y="2990019"/>
                  <a:pt x="1711360" y="2835872"/>
                  <a:pt x="1714727" y="2652767"/>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p>
        </p:txBody>
      </p:sp>
      <p:sp>
        <p:nvSpPr>
          <p:cNvPr id="30" name="Freeform: Shape 29">
            <a:extLst>
              <a:ext uri="{FF2B5EF4-FFF2-40B4-BE49-F238E27FC236}">
                <a16:creationId xmlns:a16="http://schemas.microsoft.com/office/drawing/2014/main" id="{51921B63-C24B-40ED-85BE-26D49B86E047}"/>
              </a:ext>
            </a:extLst>
          </p:cNvPr>
          <p:cNvSpPr/>
          <p:nvPr userDrawn="1"/>
        </p:nvSpPr>
        <p:spPr>
          <a:xfrm>
            <a:off x="304800" y="773907"/>
            <a:ext cx="2025597" cy="5300898"/>
          </a:xfrm>
          <a:custGeom>
            <a:avLst/>
            <a:gdLst>
              <a:gd name="connsiteX0" fmla="*/ 0 w 2025597"/>
              <a:gd name="connsiteY0" fmla="*/ 0 h 5300898"/>
              <a:gd name="connsiteX1" fmla="*/ 82086 w 2025597"/>
              <a:gd name="connsiteY1" fmla="*/ 6998 h 5300898"/>
              <a:gd name="connsiteX2" fmla="*/ 482728 w 2025597"/>
              <a:gd name="connsiteY2" fmla="*/ 377402 h 5300898"/>
              <a:gd name="connsiteX3" fmla="*/ 1197880 w 2025597"/>
              <a:gd name="connsiteY3" fmla="*/ 1291829 h 5300898"/>
              <a:gd name="connsiteX4" fmla="*/ 1521394 w 2025597"/>
              <a:gd name="connsiteY4" fmla="*/ 1291829 h 5300898"/>
              <a:gd name="connsiteX5" fmla="*/ 1521394 w 2025597"/>
              <a:gd name="connsiteY5" fmla="*/ 1757965 h 5300898"/>
              <a:gd name="connsiteX6" fmla="*/ 1184222 w 2025597"/>
              <a:gd name="connsiteY6" fmla="*/ 1757965 h 5300898"/>
              <a:gd name="connsiteX7" fmla="*/ 308736 w 2025597"/>
              <a:gd name="connsiteY7" fmla="*/ 2534502 h 5300898"/>
              <a:gd name="connsiteX8" fmla="*/ 321929 w 2025597"/>
              <a:gd name="connsiteY8" fmla="*/ 3191898 h 5300898"/>
              <a:gd name="connsiteX9" fmla="*/ 324502 w 2025597"/>
              <a:gd name="connsiteY9" fmla="*/ 3224687 h 5300898"/>
              <a:gd name="connsiteX10" fmla="*/ 1084212 w 2025597"/>
              <a:gd name="connsiteY10" fmla="*/ 3949687 h 5300898"/>
              <a:gd name="connsiteX11" fmla="*/ 1350441 w 2025597"/>
              <a:gd name="connsiteY11" fmla="*/ 3666217 h 5300898"/>
              <a:gd name="connsiteX12" fmla="*/ 1006180 w 2025597"/>
              <a:gd name="connsiteY12" fmla="*/ 3606250 h 5300898"/>
              <a:gd name="connsiteX13" fmla="*/ 1984824 w 2025597"/>
              <a:gd name="connsiteY13" fmla="*/ 2889297 h 5300898"/>
              <a:gd name="connsiteX14" fmla="*/ 1802184 w 2025597"/>
              <a:gd name="connsiteY14" fmla="*/ 4056046 h 5300898"/>
              <a:gd name="connsiteX15" fmla="*/ 1652223 w 2025597"/>
              <a:gd name="connsiteY15" fmla="*/ 3908851 h 5300898"/>
              <a:gd name="connsiteX16" fmla="*/ 1191831 w 2025597"/>
              <a:gd name="connsiteY16" fmla="*/ 4495223 h 5300898"/>
              <a:gd name="connsiteX17" fmla="*/ 809882 w 2025597"/>
              <a:gd name="connsiteY17" fmla="*/ 5131489 h 5300898"/>
              <a:gd name="connsiteX18" fmla="*/ 893771 w 2025597"/>
              <a:gd name="connsiteY18" fmla="*/ 4726033 h 5300898"/>
              <a:gd name="connsiteX19" fmla="*/ 6748 w 2025597"/>
              <a:gd name="connsiteY19" fmla="*/ 5289114 h 5300898"/>
              <a:gd name="connsiteX20" fmla="*/ 0 w 2025597"/>
              <a:gd name="connsiteY20" fmla="*/ 5300898 h 5300898"/>
              <a:gd name="connsiteX21" fmla="*/ 0 w 2025597"/>
              <a:gd name="connsiteY21" fmla="*/ 712595 h 5300898"/>
              <a:gd name="connsiteX22" fmla="*/ 38541 w 2025597"/>
              <a:gd name="connsiteY22" fmla="*/ 708710 h 5300898"/>
              <a:gd name="connsiteX23" fmla="*/ 206537 w 2025597"/>
              <a:gd name="connsiteY23" fmla="*/ 502619 h 5300898"/>
              <a:gd name="connsiteX24" fmla="*/ 38541 w 2025597"/>
              <a:gd name="connsiteY24" fmla="*/ 296530 h 5300898"/>
              <a:gd name="connsiteX25" fmla="*/ 0 w 2025597"/>
              <a:gd name="connsiteY25" fmla="*/ 292644 h 5300898"/>
              <a:gd name="connsiteX26" fmla="*/ 0 w 2025597"/>
              <a:gd name="connsiteY26" fmla="*/ 0 h 5300898"/>
              <a:gd name="connsiteX27" fmla="*/ 419394 w 2025597"/>
              <a:gd name="connsiteY27" fmla="*/ 773635 h 5300898"/>
              <a:gd name="connsiteX28" fmla="*/ 281421 w 2025597"/>
              <a:gd name="connsiteY28" fmla="*/ 916643 h 5300898"/>
              <a:gd name="connsiteX29" fmla="*/ 287251 w 2025597"/>
              <a:gd name="connsiteY29" fmla="*/ 1291829 h 5300898"/>
              <a:gd name="connsiteX30" fmla="*/ 809554 w 2025597"/>
              <a:gd name="connsiteY30" fmla="*/ 1291829 h 5300898"/>
              <a:gd name="connsiteX31" fmla="*/ 419394 w 2025597"/>
              <a:gd name="connsiteY31" fmla="*/ 773635 h 5300898"/>
              <a:gd name="connsiteX32" fmla="*/ 295106 w 2025597"/>
              <a:gd name="connsiteY32" fmla="*/ 1757965 h 5300898"/>
              <a:gd name="connsiteX33" fmla="*/ 302250 w 2025597"/>
              <a:gd name="connsiteY33" fmla="*/ 2169060 h 5300898"/>
              <a:gd name="connsiteX34" fmla="*/ 777120 w 2025597"/>
              <a:gd name="connsiteY34" fmla="*/ 1757965 h 5300898"/>
              <a:gd name="connsiteX35" fmla="*/ 295106 w 2025597"/>
              <a:gd name="connsiteY35" fmla="*/ 1757965 h 5300898"/>
              <a:gd name="connsiteX36" fmla="*/ 384086 w 2025597"/>
              <a:gd name="connsiteY36" fmla="*/ 3687456 h 5300898"/>
              <a:gd name="connsiteX37" fmla="*/ 749340 w 2025597"/>
              <a:gd name="connsiteY37" fmla="*/ 4116041 h 5300898"/>
              <a:gd name="connsiteX38" fmla="*/ 384086 w 2025597"/>
              <a:gd name="connsiteY38" fmla="*/ 3687456 h 530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25597" h="5300898">
                <a:moveTo>
                  <a:pt x="0" y="0"/>
                </a:moveTo>
                <a:lnTo>
                  <a:pt x="82086" y="6998"/>
                </a:lnTo>
                <a:cubicBezTo>
                  <a:pt x="277519" y="40718"/>
                  <a:pt x="433968" y="187466"/>
                  <a:pt x="482728" y="377402"/>
                </a:cubicBezTo>
                <a:cubicBezTo>
                  <a:pt x="724351" y="483105"/>
                  <a:pt x="1113334" y="798104"/>
                  <a:pt x="1197880" y="1291829"/>
                </a:cubicBezTo>
                <a:lnTo>
                  <a:pt x="1521394" y="1291829"/>
                </a:lnTo>
                <a:lnTo>
                  <a:pt x="1521394" y="1757965"/>
                </a:lnTo>
                <a:lnTo>
                  <a:pt x="1184222" y="1757965"/>
                </a:lnTo>
                <a:cubicBezTo>
                  <a:pt x="1097432" y="2124228"/>
                  <a:pt x="820310" y="2408847"/>
                  <a:pt x="308736" y="2534502"/>
                </a:cubicBezTo>
                <a:cubicBezTo>
                  <a:pt x="315223" y="2893567"/>
                  <a:pt x="320642" y="3174628"/>
                  <a:pt x="321929" y="3191898"/>
                </a:cubicBezTo>
                <a:cubicBezTo>
                  <a:pt x="322750" y="3203120"/>
                  <a:pt x="323653" y="3213684"/>
                  <a:pt x="324502" y="3224687"/>
                </a:cubicBezTo>
                <a:cubicBezTo>
                  <a:pt x="657787" y="3357923"/>
                  <a:pt x="937427" y="3635070"/>
                  <a:pt x="1084212" y="3949687"/>
                </a:cubicBezTo>
                <a:cubicBezTo>
                  <a:pt x="1203655" y="3839003"/>
                  <a:pt x="1333471" y="3681818"/>
                  <a:pt x="1350441" y="3666217"/>
                </a:cubicBezTo>
                <a:cubicBezTo>
                  <a:pt x="1286942" y="3658034"/>
                  <a:pt x="1041597" y="3608987"/>
                  <a:pt x="1006180" y="3606250"/>
                </a:cubicBezTo>
                <a:cubicBezTo>
                  <a:pt x="1276049" y="3382693"/>
                  <a:pt x="1912813" y="2943188"/>
                  <a:pt x="1984824" y="2889297"/>
                </a:cubicBezTo>
                <a:cubicBezTo>
                  <a:pt x="2072052" y="3172794"/>
                  <a:pt x="2022978" y="3846147"/>
                  <a:pt x="1802184" y="4056046"/>
                </a:cubicBezTo>
                <a:cubicBezTo>
                  <a:pt x="1736742" y="3993342"/>
                  <a:pt x="1668618" y="3927928"/>
                  <a:pt x="1652223" y="3908851"/>
                </a:cubicBezTo>
                <a:cubicBezTo>
                  <a:pt x="1549065" y="4134734"/>
                  <a:pt x="1381588" y="4328787"/>
                  <a:pt x="1191831" y="4495223"/>
                </a:cubicBezTo>
                <a:cubicBezTo>
                  <a:pt x="1171714" y="4733641"/>
                  <a:pt x="1055063" y="4959963"/>
                  <a:pt x="809882" y="5131489"/>
                </a:cubicBezTo>
                <a:cubicBezTo>
                  <a:pt x="867715" y="5032055"/>
                  <a:pt x="896043" y="4887542"/>
                  <a:pt x="893771" y="4726033"/>
                </a:cubicBezTo>
                <a:cubicBezTo>
                  <a:pt x="493612" y="5003306"/>
                  <a:pt x="88642" y="5180100"/>
                  <a:pt x="6748" y="5289114"/>
                </a:cubicBezTo>
                <a:lnTo>
                  <a:pt x="0" y="5300898"/>
                </a:lnTo>
                <a:lnTo>
                  <a:pt x="0" y="712595"/>
                </a:lnTo>
                <a:lnTo>
                  <a:pt x="38541" y="708710"/>
                </a:lnTo>
                <a:cubicBezTo>
                  <a:pt x="134409" y="689095"/>
                  <a:pt x="206537" y="604281"/>
                  <a:pt x="206537" y="502619"/>
                </a:cubicBezTo>
                <a:cubicBezTo>
                  <a:pt x="206537" y="400982"/>
                  <a:pt x="134409" y="316150"/>
                  <a:pt x="38541" y="296530"/>
                </a:cubicBezTo>
                <a:lnTo>
                  <a:pt x="0" y="292644"/>
                </a:lnTo>
                <a:lnTo>
                  <a:pt x="0" y="0"/>
                </a:lnTo>
                <a:close/>
                <a:moveTo>
                  <a:pt x="419394" y="773635"/>
                </a:moveTo>
                <a:cubicBezTo>
                  <a:pt x="383265" y="829963"/>
                  <a:pt x="336435" y="878681"/>
                  <a:pt x="281421" y="916643"/>
                </a:cubicBezTo>
                <a:cubicBezTo>
                  <a:pt x="281531" y="937991"/>
                  <a:pt x="283802" y="1083407"/>
                  <a:pt x="287251" y="1291829"/>
                </a:cubicBezTo>
                <a:lnTo>
                  <a:pt x="809554" y="1291829"/>
                </a:lnTo>
                <a:cubicBezTo>
                  <a:pt x="773343" y="1102648"/>
                  <a:pt x="664876" y="921542"/>
                  <a:pt x="419394" y="773635"/>
                </a:cubicBezTo>
                <a:close/>
                <a:moveTo>
                  <a:pt x="295106" y="1757965"/>
                </a:moveTo>
                <a:cubicBezTo>
                  <a:pt x="297405" y="1891885"/>
                  <a:pt x="299841" y="2031581"/>
                  <a:pt x="302250" y="2169060"/>
                </a:cubicBezTo>
                <a:cubicBezTo>
                  <a:pt x="595246" y="2071076"/>
                  <a:pt x="721586" y="1905680"/>
                  <a:pt x="777120" y="1757965"/>
                </a:cubicBezTo>
                <a:lnTo>
                  <a:pt x="295106" y="1757965"/>
                </a:lnTo>
                <a:close/>
                <a:moveTo>
                  <a:pt x="384086" y="3687456"/>
                </a:moveTo>
                <a:cubicBezTo>
                  <a:pt x="453770" y="4023449"/>
                  <a:pt x="568451" y="4139962"/>
                  <a:pt x="749340" y="4116041"/>
                </a:cubicBezTo>
                <a:cubicBezTo>
                  <a:pt x="665286" y="3942023"/>
                  <a:pt x="544037" y="3787520"/>
                  <a:pt x="384086" y="3687456"/>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lnSpc>
                <a:spcPct val="123000"/>
              </a:lnSpc>
              <a:spcBef>
                <a:spcPts val="600"/>
              </a:spcBef>
              <a:spcAft>
                <a:spcPts val="600"/>
              </a:spcAft>
            </a:pPr>
            <a:endParaRPr lang="en-US" sz="1600"/>
          </a:p>
        </p:txBody>
      </p:sp>
    </p:spTree>
    <p:extLst>
      <p:ext uri="{BB962C8B-B14F-4D97-AF65-F5344CB8AC3E}">
        <p14:creationId xmlns:p14="http://schemas.microsoft.com/office/powerpoint/2010/main" val="302991106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Paragraph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r>
              <a:rPr lang="en-US"/>
              <a:t>Date TBD</a:t>
            </a: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DRAFT</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8" name="Text Placeholder 7">
            <a:extLst>
              <a:ext uri="{FF2B5EF4-FFF2-40B4-BE49-F238E27FC236}">
                <a16:creationId xmlns:a16="http://schemas.microsoft.com/office/drawing/2014/main" id="{51E94711-1222-4A37-8026-D8C0D6ED4201}"/>
              </a:ext>
            </a:extLst>
          </p:cNvPr>
          <p:cNvSpPr>
            <a:spLocks noGrp="1"/>
          </p:cNvSpPr>
          <p:nvPr>
            <p:ph type="body" sz="quarter" idx="14"/>
          </p:nvPr>
        </p:nvSpPr>
        <p:spPr>
          <a:xfrm>
            <a:off x="304800" y="2087878"/>
            <a:ext cx="11582400" cy="370332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6645190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wo Columns Paragraph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r>
              <a:rPr lang="en-US"/>
              <a:t>Date TBD</a:t>
            </a: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DRAFT</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8" name="Text Placeholder 7">
            <a:extLst>
              <a:ext uri="{FF2B5EF4-FFF2-40B4-BE49-F238E27FC236}">
                <a16:creationId xmlns:a16="http://schemas.microsoft.com/office/drawing/2014/main" id="{51E94711-1222-4A37-8026-D8C0D6ED4201}"/>
              </a:ext>
            </a:extLst>
          </p:cNvPr>
          <p:cNvSpPr>
            <a:spLocks noGrp="1"/>
          </p:cNvSpPr>
          <p:nvPr>
            <p:ph type="body" sz="quarter" idx="14"/>
          </p:nvPr>
        </p:nvSpPr>
        <p:spPr>
          <a:xfrm>
            <a:off x="304800" y="2087878"/>
            <a:ext cx="11582400" cy="3703320"/>
          </a:xfrm>
        </p:spPr>
        <p:txBody>
          <a:bodyPr numCol="2" spcCol="914400"/>
          <a:lstStyle>
            <a:lvl1pPr marL="0" indent="0">
              <a:buNone/>
              <a:tabLs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3166744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hree Columns Paragraph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r>
              <a:rPr lang="en-US"/>
              <a:t>Date TBD</a:t>
            </a: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DRAFT</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8" name="Text Placeholder 7">
            <a:extLst>
              <a:ext uri="{FF2B5EF4-FFF2-40B4-BE49-F238E27FC236}">
                <a16:creationId xmlns:a16="http://schemas.microsoft.com/office/drawing/2014/main" id="{51E94711-1222-4A37-8026-D8C0D6ED4201}"/>
              </a:ext>
            </a:extLst>
          </p:cNvPr>
          <p:cNvSpPr>
            <a:spLocks noGrp="1"/>
          </p:cNvSpPr>
          <p:nvPr>
            <p:ph type="body" sz="quarter" idx="14"/>
          </p:nvPr>
        </p:nvSpPr>
        <p:spPr>
          <a:xfrm>
            <a:off x="304800" y="2087878"/>
            <a:ext cx="11582400" cy="3703320"/>
          </a:xfrm>
        </p:spPr>
        <p:txBody>
          <a:bodyPr numCol="3" spcCol="914400"/>
          <a:lstStyle>
            <a:lvl1pPr marL="0" indent="0">
              <a:buNone/>
              <a:tabLs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8061044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ullet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r>
              <a:rPr lang="en-US"/>
              <a:t>Date TBD</a:t>
            </a: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DRAFT</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8" name="Text Placeholder 7">
            <a:extLst>
              <a:ext uri="{FF2B5EF4-FFF2-40B4-BE49-F238E27FC236}">
                <a16:creationId xmlns:a16="http://schemas.microsoft.com/office/drawing/2014/main" id="{B6A3415C-D4D1-40DF-AB43-2D88A58773C9}"/>
              </a:ext>
            </a:extLst>
          </p:cNvPr>
          <p:cNvSpPr>
            <a:spLocks noGrp="1"/>
          </p:cNvSpPr>
          <p:nvPr>
            <p:ph type="body" sz="quarter" idx="14"/>
          </p:nvPr>
        </p:nvSpPr>
        <p:spPr>
          <a:xfrm>
            <a:off x="304800" y="2085975"/>
            <a:ext cx="11582400" cy="37052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2809000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wo Columns Bullet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r>
              <a:rPr lang="en-US"/>
              <a:t>Date TBD</a:t>
            </a: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DRAFT</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8" name="Text Placeholder 7">
            <a:extLst>
              <a:ext uri="{FF2B5EF4-FFF2-40B4-BE49-F238E27FC236}">
                <a16:creationId xmlns:a16="http://schemas.microsoft.com/office/drawing/2014/main" id="{B6A3415C-D4D1-40DF-AB43-2D88A58773C9}"/>
              </a:ext>
            </a:extLst>
          </p:cNvPr>
          <p:cNvSpPr>
            <a:spLocks noGrp="1"/>
          </p:cNvSpPr>
          <p:nvPr>
            <p:ph type="body" sz="quarter" idx="14"/>
          </p:nvPr>
        </p:nvSpPr>
        <p:spPr>
          <a:xfrm>
            <a:off x="304800" y="2085975"/>
            <a:ext cx="5543550" cy="37052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7">
            <a:extLst>
              <a:ext uri="{FF2B5EF4-FFF2-40B4-BE49-F238E27FC236}">
                <a16:creationId xmlns:a16="http://schemas.microsoft.com/office/drawing/2014/main" id="{94A30C68-45E3-466C-92E1-DBE369D97BB0}"/>
              </a:ext>
            </a:extLst>
          </p:cNvPr>
          <p:cNvSpPr>
            <a:spLocks noGrp="1"/>
          </p:cNvSpPr>
          <p:nvPr>
            <p:ph type="body" sz="quarter" idx="15"/>
          </p:nvPr>
        </p:nvSpPr>
        <p:spPr>
          <a:xfrm>
            <a:off x="6340602" y="2085975"/>
            <a:ext cx="5546598" cy="37052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5800889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exts and Image on the Righ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r>
              <a:rPr lang="en-US"/>
              <a:t>Date TBD</a:t>
            </a: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DRAFT</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8" name="Text Placeholder 7">
            <a:extLst>
              <a:ext uri="{FF2B5EF4-FFF2-40B4-BE49-F238E27FC236}">
                <a16:creationId xmlns:a16="http://schemas.microsoft.com/office/drawing/2014/main" id="{51E94711-1222-4A37-8026-D8C0D6ED4201}"/>
              </a:ext>
            </a:extLst>
          </p:cNvPr>
          <p:cNvSpPr>
            <a:spLocks noGrp="1"/>
          </p:cNvSpPr>
          <p:nvPr>
            <p:ph type="body" sz="quarter" idx="14"/>
          </p:nvPr>
        </p:nvSpPr>
        <p:spPr>
          <a:xfrm>
            <a:off x="304800" y="2087878"/>
            <a:ext cx="5483352" cy="370332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6096000" y="2085974"/>
            <a:ext cx="5791200" cy="370331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Tree>
    <p:extLst>
      <p:ext uri="{BB962C8B-B14F-4D97-AF65-F5344CB8AC3E}">
        <p14:creationId xmlns:p14="http://schemas.microsoft.com/office/powerpoint/2010/main" val="177098216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exts and Image on the Righ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5483352" cy="701731"/>
          </a:xfrm>
        </p:spPr>
        <p:txBody>
          <a:bodyPr/>
          <a:lstStyle>
            <a:lvl1pPr>
              <a:defRPr/>
            </a:lvl1pPr>
          </a:lstStyle>
          <a:p>
            <a:r>
              <a:rPr lang="en-US"/>
              <a:t>SLIDE’S HEADING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r>
              <a:rPr lang="en-US"/>
              <a:t>Date TBD</a:t>
            </a: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DRAFT</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5483352"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Do your best to not exceed two lines.</a:t>
            </a:r>
          </a:p>
        </p:txBody>
      </p:sp>
      <p:sp>
        <p:nvSpPr>
          <p:cNvPr id="8" name="Text Placeholder 7">
            <a:extLst>
              <a:ext uri="{FF2B5EF4-FFF2-40B4-BE49-F238E27FC236}">
                <a16:creationId xmlns:a16="http://schemas.microsoft.com/office/drawing/2014/main" id="{51E94711-1222-4A37-8026-D8C0D6ED4201}"/>
              </a:ext>
            </a:extLst>
          </p:cNvPr>
          <p:cNvSpPr>
            <a:spLocks noGrp="1"/>
          </p:cNvSpPr>
          <p:nvPr>
            <p:ph type="body" sz="quarter" idx="14"/>
          </p:nvPr>
        </p:nvSpPr>
        <p:spPr>
          <a:xfrm>
            <a:off x="304800" y="2087878"/>
            <a:ext cx="5483352" cy="370332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6099048" y="304800"/>
            <a:ext cx="5788152" cy="5486397"/>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Tree>
    <p:extLst>
      <p:ext uri="{BB962C8B-B14F-4D97-AF65-F5344CB8AC3E}">
        <p14:creationId xmlns:p14="http://schemas.microsoft.com/office/powerpoint/2010/main" val="176028180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exts and Image on the Right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609909C-F8EB-4588-A2C4-BCA7B7D97A6C}"/>
              </a:ext>
            </a:extLst>
          </p:cNvPr>
          <p:cNvSpPr/>
          <p:nvPr userDrawn="1"/>
        </p:nvSpPr>
        <p:spPr>
          <a:xfrm>
            <a:off x="304800" y="304800"/>
            <a:ext cx="5791200" cy="54863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r>
              <a:rPr lang="en-US"/>
              <a:t>Date TBD</a:t>
            </a: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DRAFT</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782574" y="724109"/>
            <a:ext cx="4736236" cy="1233952"/>
          </a:xfrm>
        </p:spPr>
        <p:txBody>
          <a:bodyPr>
            <a:noAutofit/>
          </a:bodyPr>
          <a:lstStyle>
            <a:lvl1pPr marL="0" indent="0">
              <a:buNone/>
              <a:defRPr sz="2100">
                <a:solidFill>
                  <a:schemeClr val="bg1"/>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Use this box to bring in a key takeaway or summary into your slide. Do your best to keep things in three lines or less.</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6099048" y="304800"/>
            <a:ext cx="5788152" cy="5486397"/>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Tree>
    <p:extLst>
      <p:ext uri="{BB962C8B-B14F-4D97-AF65-F5344CB8AC3E}">
        <p14:creationId xmlns:p14="http://schemas.microsoft.com/office/powerpoint/2010/main" val="266026416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exts and Image on the Lef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r>
              <a:rPr lang="en-US"/>
              <a:t>Date TBD</a:t>
            </a: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DRAFT</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8" name="Text Placeholder 7">
            <a:extLst>
              <a:ext uri="{FF2B5EF4-FFF2-40B4-BE49-F238E27FC236}">
                <a16:creationId xmlns:a16="http://schemas.microsoft.com/office/drawing/2014/main" id="{51E94711-1222-4A37-8026-D8C0D6ED4201}"/>
              </a:ext>
            </a:extLst>
          </p:cNvPr>
          <p:cNvSpPr>
            <a:spLocks noGrp="1"/>
          </p:cNvSpPr>
          <p:nvPr>
            <p:ph type="body" sz="quarter" idx="14"/>
          </p:nvPr>
        </p:nvSpPr>
        <p:spPr>
          <a:xfrm>
            <a:off x="6400800" y="2087878"/>
            <a:ext cx="5486400" cy="370332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304800" y="2085974"/>
            <a:ext cx="5791200" cy="370331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Tree>
    <p:extLst>
      <p:ext uri="{BB962C8B-B14F-4D97-AF65-F5344CB8AC3E}">
        <p14:creationId xmlns:p14="http://schemas.microsoft.com/office/powerpoint/2010/main" val="344350234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Texts and Image on the Left 2">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D66AF6D8-1FE2-4C81-908A-599918C80549}"/>
              </a:ext>
            </a:extLst>
          </p:cNvPr>
          <p:cNvGrpSpPr/>
          <p:nvPr userDrawn="1"/>
        </p:nvGrpSpPr>
        <p:grpSpPr>
          <a:xfrm>
            <a:off x="304801" y="6010184"/>
            <a:ext cx="11236170" cy="543012"/>
            <a:chOff x="304801" y="6010184"/>
            <a:chExt cx="11236170" cy="543012"/>
          </a:xfrm>
        </p:grpSpPr>
        <p:sp>
          <p:nvSpPr>
            <p:cNvPr id="17" name="Rectangle 16">
              <a:extLst>
                <a:ext uri="{FF2B5EF4-FFF2-40B4-BE49-F238E27FC236}">
                  <a16:creationId xmlns:a16="http://schemas.microsoft.com/office/drawing/2014/main" id="{857C8F41-6197-4AE2-960A-40395DF5B9FF}"/>
                </a:ext>
              </a:extLst>
            </p:cNvPr>
            <p:cNvSpPr/>
            <p:nvPr userDrawn="1"/>
          </p:nvSpPr>
          <p:spPr>
            <a:xfrm>
              <a:off x="304801" y="6010184"/>
              <a:ext cx="10186052" cy="543012"/>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9" name="Straight Connector 18">
              <a:extLst>
                <a:ext uri="{FF2B5EF4-FFF2-40B4-BE49-F238E27FC236}">
                  <a16:creationId xmlns:a16="http://schemas.microsoft.com/office/drawing/2014/main" id="{F9A01581-653B-40D4-83DE-7187CB846482}"/>
                </a:ext>
              </a:extLst>
            </p:cNvPr>
            <p:cNvCxnSpPr>
              <a:cxnSpLocks/>
            </p:cNvCxnSpPr>
            <p:nvPr userDrawn="1"/>
          </p:nvCxnSpPr>
          <p:spPr>
            <a:xfrm>
              <a:off x="9523015" y="6182478"/>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pic>
          <p:nvPicPr>
            <p:cNvPr id="20" name="Graphic 19">
              <a:extLst>
                <a:ext uri="{FF2B5EF4-FFF2-40B4-BE49-F238E27FC236}">
                  <a16:creationId xmlns:a16="http://schemas.microsoft.com/office/drawing/2014/main" id="{B2613465-77AA-40CF-A5F8-7FBCE55FE08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40113" y="6100254"/>
              <a:ext cx="700858" cy="362872"/>
            </a:xfrm>
            <a:prstGeom prst="rect">
              <a:avLst/>
            </a:prstGeom>
          </p:spPr>
        </p:pic>
      </p:grpSp>
      <p:cxnSp>
        <p:nvCxnSpPr>
          <p:cNvPr id="10" name="Straight Connector 9">
            <a:extLst>
              <a:ext uri="{FF2B5EF4-FFF2-40B4-BE49-F238E27FC236}">
                <a16:creationId xmlns:a16="http://schemas.microsoft.com/office/drawing/2014/main" id="{FD344127-2D10-462E-BD53-FC4DACEC688C}"/>
              </a:ext>
            </a:extLst>
          </p:cNvPr>
          <p:cNvCxnSpPr/>
          <p:nvPr userDrawn="1"/>
        </p:nvCxnSpPr>
        <p:spPr>
          <a:xfrm>
            <a:off x="6483166" y="957194"/>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6400798" y="172857"/>
            <a:ext cx="5486401" cy="701731"/>
          </a:xfrm>
        </p:spPr>
        <p:txBody>
          <a:bodyPr/>
          <a:lstStyle/>
          <a:p>
            <a:r>
              <a:rPr lang="en-US"/>
              <a:t>SLIDE’S HEADING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r>
              <a:rPr lang="en-US"/>
              <a:t>Date TBD</a:t>
            </a: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DRAFT</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6400798" y="1031273"/>
            <a:ext cx="5486401"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Do your best to not exceed two lines.</a:t>
            </a:r>
          </a:p>
        </p:txBody>
      </p:sp>
      <p:sp>
        <p:nvSpPr>
          <p:cNvPr id="8" name="Text Placeholder 7">
            <a:extLst>
              <a:ext uri="{FF2B5EF4-FFF2-40B4-BE49-F238E27FC236}">
                <a16:creationId xmlns:a16="http://schemas.microsoft.com/office/drawing/2014/main" id="{51E94711-1222-4A37-8026-D8C0D6ED4201}"/>
              </a:ext>
            </a:extLst>
          </p:cNvPr>
          <p:cNvSpPr>
            <a:spLocks noGrp="1"/>
          </p:cNvSpPr>
          <p:nvPr>
            <p:ph type="body" sz="quarter" idx="14"/>
          </p:nvPr>
        </p:nvSpPr>
        <p:spPr>
          <a:xfrm>
            <a:off x="6400800" y="2087878"/>
            <a:ext cx="5486400" cy="370332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304800" y="304805"/>
            <a:ext cx="5788152" cy="5490492"/>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pic>
        <p:nvPicPr>
          <p:cNvPr id="15" name="Picture 14">
            <a:extLst>
              <a:ext uri="{FF2B5EF4-FFF2-40B4-BE49-F238E27FC236}">
                <a16:creationId xmlns:a16="http://schemas.microsoft.com/office/drawing/2014/main" id="{41900B89-A88F-0C45-8A23-769F7ACE2D9F}"/>
              </a:ext>
            </a:extLst>
          </p:cNvPr>
          <p:cNvPicPr>
            <a:picLocks noChangeAspect="1"/>
          </p:cNvPicPr>
          <p:nvPr userDrawn="1"/>
        </p:nvPicPr>
        <p:blipFill>
          <a:blip r:embed="rId4"/>
          <a:stretch>
            <a:fillRect/>
          </a:stretch>
        </p:blipFill>
        <p:spPr>
          <a:xfrm>
            <a:off x="10961359" y="5943023"/>
            <a:ext cx="677333" cy="677333"/>
          </a:xfrm>
          <a:prstGeom prst="rect">
            <a:avLst/>
          </a:prstGeom>
        </p:spPr>
      </p:pic>
    </p:spTree>
    <p:extLst>
      <p:ext uri="{BB962C8B-B14F-4D97-AF65-F5344CB8AC3E}">
        <p14:creationId xmlns:p14="http://schemas.microsoft.com/office/powerpoint/2010/main" val="4165697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lvl1pPr>
              <a:defRPr/>
            </a:lvl1pPr>
          </a:lstStyle>
          <a:p>
            <a:r>
              <a:rPr lang="en-US"/>
              <a:t>YOUR SLIDE’S TITLE GOES HERE</a:t>
            </a:r>
          </a:p>
        </p:txBody>
      </p:sp>
      <p:sp>
        <p:nvSpPr>
          <p:cNvPr id="3" name="Content Placeholder 2">
            <a:extLst>
              <a:ext uri="{FF2B5EF4-FFF2-40B4-BE49-F238E27FC236}">
                <a16:creationId xmlns:a16="http://schemas.microsoft.com/office/drawing/2014/main" id="{A753EC81-5AD8-430D-8FD1-2100649684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r>
              <a:rPr lang="en-US"/>
              <a:t>Date TBD</a:t>
            </a: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DRAFT</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Tree>
    <p:extLst>
      <p:ext uri="{BB962C8B-B14F-4D97-AF65-F5344CB8AC3E}">
        <p14:creationId xmlns:p14="http://schemas.microsoft.com/office/powerpoint/2010/main" val="214247288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Texts and Image on the Left 3">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1F296B60-1DB9-416F-8E0E-F0DFF8183F5B}"/>
              </a:ext>
            </a:extLst>
          </p:cNvPr>
          <p:cNvGrpSpPr/>
          <p:nvPr userDrawn="1"/>
        </p:nvGrpSpPr>
        <p:grpSpPr>
          <a:xfrm>
            <a:off x="304801" y="6010184"/>
            <a:ext cx="11236170" cy="543012"/>
            <a:chOff x="304801" y="6010184"/>
            <a:chExt cx="11236170" cy="543012"/>
          </a:xfrm>
        </p:grpSpPr>
        <p:sp>
          <p:nvSpPr>
            <p:cNvPr id="17" name="Rectangle 16">
              <a:extLst>
                <a:ext uri="{FF2B5EF4-FFF2-40B4-BE49-F238E27FC236}">
                  <a16:creationId xmlns:a16="http://schemas.microsoft.com/office/drawing/2014/main" id="{96335303-65BF-4422-919E-3B271606278B}"/>
                </a:ext>
              </a:extLst>
            </p:cNvPr>
            <p:cNvSpPr/>
            <p:nvPr userDrawn="1"/>
          </p:nvSpPr>
          <p:spPr>
            <a:xfrm>
              <a:off x="304801" y="6010184"/>
              <a:ext cx="10186054" cy="543012"/>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9" name="Straight Connector 18">
              <a:extLst>
                <a:ext uri="{FF2B5EF4-FFF2-40B4-BE49-F238E27FC236}">
                  <a16:creationId xmlns:a16="http://schemas.microsoft.com/office/drawing/2014/main" id="{B9CF0393-DE1F-4EB7-81A1-288461DE8DD4}"/>
                </a:ext>
              </a:extLst>
            </p:cNvPr>
            <p:cNvCxnSpPr>
              <a:cxnSpLocks/>
            </p:cNvCxnSpPr>
            <p:nvPr userDrawn="1"/>
          </p:nvCxnSpPr>
          <p:spPr>
            <a:xfrm>
              <a:off x="9523015" y="6182478"/>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pic>
          <p:nvPicPr>
            <p:cNvPr id="20" name="Graphic 19">
              <a:extLst>
                <a:ext uri="{FF2B5EF4-FFF2-40B4-BE49-F238E27FC236}">
                  <a16:creationId xmlns:a16="http://schemas.microsoft.com/office/drawing/2014/main" id="{D32677E6-A30C-4EB9-BAD9-47038D9418A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40113" y="6100254"/>
              <a:ext cx="700858" cy="362872"/>
            </a:xfrm>
            <a:prstGeom prst="rect">
              <a:avLst/>
            </a:prstGeom>
          </p:spPr>
        </p:pic>
      </p:grpSp>
      <p:cxnSp>
        <p:nvCxnSpPr>
          <p:cNvPr id="10" name="Straight Connector 9">
            <a:extLst>
              <a:ext uri="{FF2B5EF4-FFF2-40B4-BE49-F238E27FC236}">
                <a16:creationId xmlns:a16="http://schemas.microsoft.com/office/drawing/2014/main" id="{FD344127-2D10-462E-BD53-FC4DACEC688C}"/>
              </a:ext>
            </a:extLst>
          </p:cNvPr>
          <p:cNvCxnSpPr/>
          <p:nvPr userDrawn="1"/>
        </p:nvCxnSpPr>
        <p:spPr>
          <a:xfrm>
            <a:off x="6483166" y="957194"/>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6400798" y="172857"/>
            <a:ext cx="5486401" cy="701731"/>
          </a:xfrm>
        </p:spPr>
        <p:txBody>
          <a:bodyPr/>
          <a:lstStyle/>
          <a:p>
            <a:r>
              <a:rPr lang="en-US"/>
              <a:t>SLIDE’S HEADING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r>
              <a:rPr lang="en-US"/>
              <a:t>Date TBD</a:t>
            </a: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DRAFT</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6400798" y="1031273"/>
            <a:ext cx="5486401"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Do your best to not exceed two lines.</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304800" y="304805"/>
            <a:ext cx="5788152" cy="5490492"/>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pic>
        <p:nvPicPr>
          <p:cNvPr id="14" name="Picture 13">
            <a:extLst>
              <a:ext uri="{FF2B5EF4-FFF2-40B4-BE49-F238E27FC236}">
                <a16:creationId xmlns:a16="http://schemas.microsoft.com/office/drawing/2014/main" id="{43B05276-275F-774A-8045-EFC1C6A8DACB}"/>
              </a:ext>
            </a:extLst>
          </p:cNvPr>
          <p:cNvPicPr>
            <a:picLocks noChangeAspect="1"/>
          </p:cNvPicPr>
          <p:nvPr userDrawn="1"/>
        </p:nvPicPr>
        <p:blipFill>
          <a:blip r:embed="rId4"/>
          <a:stretch>
            <a:fillRect/>
          </a:stretch>
        </p:blipFill>
        <p:spPr>
          <a:xfrm>
            <a:off x="10961359" y="5943023"/>
            <a:ext cx="677333" cy="677333"/>
          </a:xfrm>
          <a:prstGeom prst="rect">
            <a:avLst/>
          </a:prstGeom>
        </p:spPr>
      </p:pic>
    </p:spTree>
    <p:extLst>
      <p:ext uri="{BB962C8B-B14F-4D97-AF65-F5344CB8AC3E}">
        <p14:creationId xmlns:p14="http://schemas.microsoft.com/office/powerpoint/2010/main" val="343168532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Image on the Right">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1558F2D6-D682-4D7D-8164-89F41562D7A6}"/>
              </a:ext>
            </a:extLst>
          </p:cNvPr>
          <p:cNvGrpSpPr/>
          <p:nvPr userDrawn="1"/>
        </p:nvGrpSpPr>
        <p:grpSpPr>
          <a:xfrm>
            <a:off x="304801" y="6010184"/>
            <a:ext cx="11236170" cy="543012"/>
            <a:chOff x="304801" y="6010184"/>
            <a:chExt cx="11236170" cy="543012"/>
          </a:xfrm>
        </p:grpSpPr>
        <p:sp>
          <p:nvSpPr>
            <p:cNvPr id="17" name="Rectangle 16">
              <a:extLst>
                <a:ext uri="{FF2B5EF4-FFF2-40B4-BE49-F238E27FC236}">
                  <a16:creationId xmlns:a16="http://schemas.microsoft.com/office/drawing/2014/main" id="{457D8849-21BC-4B28-9AB4-D6F9C3681472}"/>
                </a:ext>
              </a:extLst>
            </p:cNvPr>
            <p:cNvSpPr/>
            <p:nvPr userDrawn="1"/>
          </p:nvSpPr>
          <p:spPr>
            <a:xfrm>
              <a:off x="304801" y="6010184"/>
              <a:ext cx="10186053" cy="543012"/>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9" name="Straight Connector 18">
              <a:extLst>
                <a:ext uri="{FF2B5EF4-FFF2-40B4-BE49-F238E27FC236}">
                  <a16:creationId xmlns:a16="http://schemas.microsoft.com/office/drawing/2014/main" id="{89CB6FEE-B0ED-4855-83F9-423EA8219612}"/>
                </a:ext>
              </a:extLst>
            </p:cNvPr>
            <p:cNvCxnSpPr>
              <a:cxnSpLocks/>
            </p:cNvCxnSpPr>
            <p:nvPr userDrawn="1"/>
          </p:nvCxnSpPr>
          <p:spPr>
            <a:xfrm>
              <a:off x="9523015" y="6182478"/>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pic>
          <p:nvPicPr>
            <p:cNvPr id="20" name="Graphic 19">
              <a:extLst>
                <a:ext uri="{FF2B5EF4-FFF2-40B4-BE49-F238E27FC236}">
                  <a16:creationId xmlns:a16="http://schemas.microsoft.com/office/drawing/2014/main" id="{BA53A084-9646-4CB7-85D2-9D36B1FF8B8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40113" y="6100254"/>
              <a:ext cx="700858" cy="362872"/>
            </a:xfrm>
            <a:prstGeom prst="rect">
              <a:avLst/>
            </a:prstGeom>
          </p:spPr>
        </p:pic>
      </p:grpSp>
      <p:cxnSp>
        <p:nvCxnSpPr>
          <p:cNvPr id="10" name="Straight Connector 9">
            <a:extLst>
              <a:ext uri="{FF2B5EF4-FFF2-40B4-BE49-F238E27FC236}">
                <a16:creationId xmlns:a16="http://schemas.microsoft.com/office/drawing/2014/main" id="{FD344127-2D10-462E-BD53-FC4DACEC688C}"/>
              </a:ext>
            </a:extLst>
          </p:cNvPr>
          <p:cNvCxnSpPr/>
          <p:nvPr userDrawn="1"/>
        </p:nvCxnSpPr>
        <p:spPr>
          <a:xfrm>
            <a:off x="387168" y="957194"/>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5486401" cy="701731"/>
          </a:xfrm>
        </p:spPr>
        <p:txBody>
          <a:bodyPr/>
          <a:lstStyle/>
          <a:p>
            <a:r>
              <a:rPr lang="en-US"/>
              <a:t>SLIDE’S HEADING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r>
              <a:rPr lang="en-US"/>
              <a:t>Date TBD</a:t>
            </a: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DRAFT</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5486401"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Do your best to not exceed two lines.</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6099048" y="304805"/>
            <a:ext cx="5788152" cy="5490492"/>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pic>
        <p:nvPicPr>
          <p:cNvPr id="14" name="Picture 13">
            <a:extLst>
              <a:ext uri="{FF2B5EF4-FFF2-40B4-BE49-F238E27FC236}">
                <a16:creationId xmlns:a16="http://schemas.microsoft.com/office/drawing/2014/main" id="{17AE5670-E208-6846-AA7F-0B6DEED04C9E}"/>
              </a:ext>
            </a:extLst>
          </p:cNvPr>
          <p:cNvPicPr>
            <a:picLocks noChangeAspect="1"/>
          </p:cNvPicPr>
          <p:nvPr userDrawn="1"/>
        </p:nvPicPr>
        <p:blipFill>
          <a:blip r:embed="rId4"/>
          <a:stretch>
            <a:fillRect/>
          </a:stretch>
        </p:blipFill>
        <p:spPr>
          <a:xfrm>
            <a:off x="10961359" y="5943023"/>
            <a:ext cx="677333" cy="677333"/>
          </a:xfrm>
          <a:prstGeom prst="rect">
            <a:avLst/>
          </a:prstGeom>
        </p:spPr>
      </p:pic>
    </p:spTree>
    <p:extLst>
      <p:ext uri="{BB962C8B-B14F-4D97-AF65-F5344CB8AC3E}">
        <p14:creationId xmlns:p14="http://schemas.microsoft.com/office/powerpoint/2010/main" val="123089717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ntent Placeholder – Full Slide">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04996E4A-DE6D-42BD-BB7B-03B57C742AC7}"/>
              </a:ext>
            </a:extLst>
          </p:cNvPr>
          <p:cNvSpPr>
            <a:spLocks noGrp="1"/>
          </p:cNvSpPr>
          <p:nvPr>
            <p:ph sz="quarter" idx="16" hasCustomPrompt="1"/>
          </p:nvPr>
        </p:nvSpPr>
        <p:spPr>
          <a:xfrm>
            <a:off x="304800" y="2085975"/>
            <a:ext cx="11582400" cy="3703318"/>
          </a:xfrm>
          <a:gradFill>
            <a:gsLst>
              <a:gs pos="0">
                <a:schemeClr val="accent5">
                  <a:lumMod val="20000"/>
                  <a:lumOff val="80000"/>
                </a:schemeClr>
              </a:gs>
              <a:gs pos="72000">
                <a:schemeClr val="accent5">
                  <a:lumMod val="40000"/>
                  <a:lumOff val="60000"/>
                </a:schemeClr>
              </a:gs>
            </a:gsLst>
            <a:lin ang="2700000" scaled="1"/>
          </a:gradFill>
        </p:spPr>
        <p:txBody>
          <a:bodyPr/>
          <a:lstStyle>
            <a:lvl1pPr marL="0" indent="0" algn="ctr">
              <a:buNone/>
              <a:defRPr/>
            </a:lvl1pPr>
          </a:lstStyle>
          <a:p>
            <a:pPr lvl="0"/>
            <a:r>
              <a:rPr lang="en-US"/>
              <a:t>Click on the icons below to bring in a table, chart, smart art graphic, picture, web element, or video!</a:t>
            </a:r>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r>
              <a:rPr lang="en-US"/>
              <a:t>Date TBD</a:t>
            </a: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DRAFT</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marR="0" indent="0" algn="l" defTabSz="914400" rtl="0" eaLnBrk="1" fontAlgn="auto" latinLnBrk="0" hangingPunct="1">
              <a:lnSpc>
                <a:spcPct val="123000"/>
              </a:lnSpc>
              <a:spcBef>
                <a:spcPts val="600"/>
              </a:spcBef>
              <a:spcAft>
                <a:spcPts val="600"/>
              </a:spcAft>
              <a:buClr>
                <a:schemeClr val="accent1"/>
              </a:buClr>
              <a:buSzTx/>
              <a:buFont typeface="Arial" panose="020B0604020202020204" pitchFamily="34" charset="0"/>
              <a:buNone/>
              <a:tabLst/>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Tree>
    <p:extLst>
      <p:ext uri="{BB962C8B-B14F-4D97-AF65-F5344CB8AC3E}">
        <p14:creationId xmlns:p14="http://schemas.microsoft.com/office/powerpoint/2010/main" val="252247017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ntent Placeholder – Right Commentary Box">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04996E4A-DE6D-42BD-BB7B-03B57C742AC7}"/>
              </a:ext>
            </a:extLst>
          </p:cNvPr>
          <p:cNvSpPr>
            <a:spLocks noGrp="1"/>
          </p:cNvSpPr>
          <p:nvPr>
            <p:ph sz="quarter" idx="16" hasCustomPrompt="1"/>
          </p:nvPr>
        </p:nvSpPr>
        <p:spPr>
          <a:xfrm>
            <a:off x="304801" y="2085975"/>
            <a:ext cx="6335696" cy="3703318"/>
          </a:xfrm>
          <a:gradFill>
            <a:gsLst>
              <a:gs pos="0">
                <a:schemeClr val="accent5">
                  <a:lumMod val="20000"/>
                  <a:lumOff val="80000"/>
                </a:schemeClr>
              </a:gs>
              <a:gs pos="72000">
                <a:schemeClr val="accent5">
                  <a:lumMod val="40000"/>
                  <a:lumOff val="60000"/>
                </a:schemeClr>
              </a:gs>
            </a:gsLst>
            <a:lin ang="2700000" scaled="1"/>
          </a:gradFill>
        </p:spPr>
        <p:txBody>
          <a:bodyPr/>
          <a:lstStyle>
            <a:lvl1pPr marL="0" indent="0" algn="ctr">
              <a:buNone/>
              <a:defRPr/>
            </a:lvl1pPr>
          </a:lstStyle>
          <a:p>
            <a:pPr lvl="0"/>
            <a:r>
              <a:rPr lang="en-US"/>
              <a:t>Click on the icons below to bring in a table, chart, smart art graphic, picture, web element, or video!</a:t>
            </a:r>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r>
              <a:rPr lang="en-US"/>
              <a:t>Date TBD</a:t>
            </a: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DRAFT</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7" name="Text Placeholder 6">
            <a:extLst>
              <a:ext uri="{FF2B5EF4-FFF2-40B4-BE49-F238E27FC236}">
                <a16:creationId xmlns:a16="http://schemas.microsoft.com/office/drawing/2014/main" id="{782DA860-E44E-4BDF-8956-F8CFA5C41734}"/>
              </a:ext>
            </a:extLst>
          </p:cNvPr>
          <p:cNvSpPr>
            <a:spLocks noGrp="1"/>
          </p:cNvSpPr>
          <p:nvPr>
            <p:ph type="body" sz="quarter" idx="17"/>
          </p:nvPr>
        </p:nvSpPr>
        <p:spPr>
          <a:xfrm>
            <a:off x="7149483" y="2261138"/>
            <a:ext cx="4533532" cy="335299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7660696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ontent Placeholder – Left Commentary Box">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04996E4A-DE6D-42BD-BB7B-03B57C742AC7}"/>
              </a:ext>
            </a:extLst>
          </p:cNvPr>
          <p:cNvSpPr>
            <a:spLocks noGrp="1"/>
          </p:cNvSpPr>
          <p:nvPr>
            <p:ph sz="quarter" idx="16" hasCustomPrompt="1"/>
          </p:nvPr>
        </p:nvSpPr>
        <p:spPr>
          <a:xfrm>
            <a:off x="5551504" y="2085975"/>
            <a:ext cx="6335696" cy="3703318"/>
          </a:xfrm>
          <a:gradFill>
            <a:gsLst>
              <a:gs pos="0">
                <a:schemeClr val="accent5">
                  <a:lumMod val="20000"/>
                  <a:lumOff val="80000"/>
                </a:schemeClr>
              </a:gs>
              <a:gs pos="72000">
                <a:schemeClr val="accent5">
                  <a:lumMod val="40000"/>
                  <a:lumOff val="60000"/>
                </a:schemeClr>
              </a:gs>
            </a:gsLst>
            <a:lin ang="2700000" scaled="1"/>
          </a:gradFill>
        </p:spPr>
        <p:txBody>
          <a:bodyPr/>
          <a:lstStyle>
            <a:lvl1pPr marL="0" indent="0" algn="ctr">
              <a:buNone/>
              <a:defRPr/>
            </a:lvl1pPr>
          </a:lstStyle>
          <a:p>
            <a:pPr lvl="0"/>
            <a:r>
              <a:rPr lang="en-US"/>
              <a:t>Click on the icons below to bring in a table, chart, smart art graphic, picture, web element, or video!</a:t>
            </a:r>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r>
              <a:rPr lang="en-US"/>
              <a:t>Date TBD</a:t>
            </a: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DRAFT</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7" name="Text Placeholder 6">
            <a:extLst>
              <a:ext uri="{FF2B5EF4-FFF2-40B4-BE49-F238E27FC236}">
                <a16:creationId xmlns:a16="http://schemas.microsoft.com/office/drawing/2014/main" id="{782DA860-E44E-4BDF-8956-F8CFA5C41734}"/>
              </a:ext>
            </a:extLst>
          </p:cNvPr>
          <p:cNvSpPr>
            <a:spLocks noGrp="1"/>
          </p:cNvSpPr>
          <p:nvPr>
            <p:ph type="body" sz="quarter" idx="17"/>
          </p:nvPr>
        </p:nvSpPr>
        <p:spPr>
          <a:xfrm>
            <a:off x="476320" y="2261138"/>
            <a:ext cx="4533532" cy="335299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0858019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hree Topics and Right Image">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04996E4A-DE6D-42BD-BB7B-03B57C742AC7}"/>
              </a:ext>
            </a:extLst>
          </p:cNvPr>
          <p:cNvSpPr>
            <a:spLocks noGrp="1"/>
          </p:cNvSpPr>
          <p:nvPr>
            <p:ph sz="quarter" idx="16" hasCustomPrompt="1"/>
          </p:nvPr>
        </p:nvSpPr>
        <p:spPr>
          <a:xfrm>
            <a:off x="7608162" y="2085975"/>
            <a:ext cx="4279037" cy="3703318"/>
          </a:xfrm>
          <a:gradFill>
            <a:gsLst>
              <a:gs pos="0">
                <a:schemeClr val="accent5">
                  <a:lumMod val="20000"/>
                  <a:lumOff val="80000"/>
                </a:schemeClr>
              </a:gs>
              <a:gs pos="72000">
                <a:schemeClr val="accent5">
                  <a:lumMod val="40000"/>
                  <a:lumOff val="60000"/>
                </a:schemeClr>
              </a:gs>
            </a:gsLst>
            <a:lin ang="2700000" scaled="1"/>
          </a:gradFill>
        </p:spPr>
        <p:txBody>
          <a:bodyPr/>
          <a:lstStyle>
            <a:lvl1pPr marL="0" indent="0" algn="ctr">
              <a:buNone/>
              <a:defRPr/>
            </a:lvl1pPr>
          </a:lstStyle>
          <a:p>
            <a:pPr lvl="0"/>
            <a:r>
              <a:rPr lang="en-US"/>
              <a:t>Click on the icons below to bring in a table, chart, smart art graphic, picture, web element, or video!</a:t>
            </a:r>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r>
              <a:rPr lang="en-US"/>
              <a:t>Date TBD</a:t>
            </a: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DRAFT</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Tree>
    <p:extLst>
      <p:ext uri="{BB962C8B-B14F-4D97-AF65-F5344CB8AC3E}">
        <p14:creationId xmlns:p14="http://schemas.microsoft.com/office/powerpoint/2010/main" val="63992859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ig Image Top Center 1">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0" y="0"/>
            <a:ext cx="12192000" cy="411923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299556"/>
            <a:ext cx="11582400" cy="701731"/>
          </a:xfrm>
        </p:spPr>
        <p:txBody>
          <a:bodyPr/>
          <a:lstStyle>
            <a:lvl1pPr algn="ctr">
              <a:defRPr>
                <a:solidFill>
                  <a:schemeClr val="bg1"/>
                </a:solidFill>
              </a:defRPr>
            </a:lvl1p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r>
              <a:rPr lang="en-US"/>
              <a:t>Date TBD</a:t>
            </a: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DRAFT</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1307101" y="2157972"/>
            <a:ext cx="9574750" cy="850392"/>
          </a:xfrm>
        </p:spPr>
        <p:txBody>
          <a:bodyPr>
            <a:noAutofit/>
          </a:bodyPr>
          <a:lstStyle>
            <a:lvl1pPr marL="0" indent="0" algn="ctr">
              <a:buNone/>
              <a:defRPr sz="2100">
                <a:solidFill>
                  <a:schemeClr val="bg1"/>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8" name="Text Placeholder 7">
            <a:extLst>
              <a:ext uri="{FF2B5EF4-FFF2-40B4-BE49-F238E27FC236}">
                <a16:creationId xmlns:a16="http://schemas.microsoft.com/office/drawing/2014/main" id="{51E94711-1222-4A37-8026-D8C0D6ED4201}"/>
              </a:ext>
            </a:extLst>
          </p:cNvPr>
          <p:cNvSpPr>
            <a:spLocks noGrp="1"/>
          </p:cNvSpPr>
          <p:nvPr>
            <p:ph type="body" sz="quarter" idx="14"/>
          </p:nvPr>
        </p:nvSpPr>
        <p:spPr>
          <a:xfrm>
            <a:off x="301752" y="4456590"/>
            <a:ext cx="11585448" cy="133460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2673845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ig Image Top Center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66B9E84-EAB5-4256-B0FC-EBDD2DE11CAA}"/>
              </a:ext>
            </a:extLst>
          </p:cNvPr>
          <p:cNvSpPr/>
          <p:nvPr userDrawn="1"/>
        </p:nvSpPr>
        <p:spPr>
          <a:xfrm>
            <a:off x="0" y="0"/>
            <a:ext cx="12192000" cy="24765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695325" y="762000"/>
            <a:ext cx="10801350" cy="335723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r>
              <a:rPr lang="en-US"/>
              <a:t>Date TBD</a:t>
            </a: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DRAFT</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8" name="Text Placeholder 7">
            <a:extLst>
              <a:ext uri="{FF2B5EF4-FFF2-40B4-BE49-F238E27FC236}">
                <a16:creationId xmlns:a16="http://schemas.microsoft.com/office/drawing/2014/main" id="{51E94711-1222-4A37-8026-D8C0D6ED4201}"/>
              </a:ext>
            </a:extLst>
          </p:cNvPr>
          <p:cNvSpPr>
            <a:spLocks noGrp="1"/>
          </p:cNvSpPr>
          <p:nvPr>
            <p:ph type="body" sz="quarter" idx="14"/>
          </p:nvPr>
        </p:nvSpPr>
        <p:spPr>
          <a:xfrm>
            <a:off x="695325" y="4456590"/>
            <a:ext cx="10798302" cy="133460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5849902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Big Image Full">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0" y="0"/>
            <a:ext cx="12192000" cy="685799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r>
              <a:rPr lang="en-US"/>
              <a:t>Date TBD</a:t>
            </a: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DRAFT</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Tree>
    <p:extLst>
      <p:ext uri="{BB962C8B-B14F-4D97-AF65-F5344CB8AC3E}">
        <p14:creationId xmlns:p14="http://schemas.microsoft.com/office/powerpoint/2010/main" val="168393169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Four Images">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304800" y="304799"/>
            <a:ext cx="5638800" cy="259079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r>
              <a:rPr lang="en-US"/>
              <a:t>Date TBD</a:t>
            </a: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DRAFT</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11" name="Picture Placeholder 6">
            <a:extLst>
              <a:ext uri="{FF2B5EF4-FFF2-40B4-BE49-F238E27FC236}">
                <a16:creationId xmlns:a16="http://schemas.microsoft.com/office/drawing/2014/main" id="{303E1A13-34E4-4FB7-BA52-BE2CBACDC93E}"/>
              </a:ext>
            </a:extLst>
          </p:cNvPr>
          <p:cNvSpPr>
            <a:spLocks noGrp="1"/>
          </p:cNvSpPr>
          <p:nvPr>
            <p:ph type="pic" sz="quarter" idx="16"/>
          </p:nvPr>
        </p:nvSpPr>
        <p:spPr>
          <a:xfrm>
            <a:off x="6248400" y="304799"/>
            <a:ext cx="5638800" cy="259079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
        <p:nvSpPr>
          <p:cNvPr id="12" name="Picture Placeholder 6">
            <a:extLst>
              <a:ext uri="{FF2B5EF4-FFF2-40B4-BE49-F238E27FC236}">
                <a16:creationId xmlns:a16="http://schemas.microsoft.com/office/drawing/2014/main" id="{E0F372CA-BA6E-4848-ACA8-D2B859CE96CF}"/>
              </a:ext>
            </a:extLst>
          </p:cNvPr>
          <p:cNvSpPr>
            <a:spLocks noGrp="1"/>
          </p:cNvSpPr>
          <p:nvPr>
            <p:ph type="pic" sz="quarter" idx="17"/>
          </p:nvPr>
        </p:nvSpPr>
        <p:spPr>
          <a:xfrm>
            <a:off x="304800" y="3200400"/>
            <a:ext cx="5638800" cy="2590800"/>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
        <p:nvSpPr>
          <p:cNvPr id="13" name="Picture Placeholder 6">
            <a:extLst>
              <a:ext uri="{FF2B5EF4-FFF2-40B4-BE49-F238E27FC236}">
                <a16:creationId xmlns:a16="http://schemas.microsoft.com/office/drawing/2014/main" id="{319E8062-8734-42E6-9356-0CE8EC4F549D}"/>
              </a:ext>
            </a:extLst>
          </p:cNvPr>
          <p:cNvSpPr>
            <a:spLocks noGrp="1"/>
          </p:cNvSpPr>
          <p:nvPr>
            <p:ph type="pic" sz="quarter" idx="18"/>
          </p:nvPr>
        </p:nvSpPr>
        <p:spPr>
          <a:xfrm>
            <a:off x="6248400" y="3200400"/>
            <a:ext cx="5638800" cy="2590800"/>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Tree>
    <p:extLst>
      <p:ext uri="{BB962C8B-B14F-4D97-AF65-F5344CB8AC3E}">
        <p14:creationId xmlns:p14="http://schemas.microsoft.com/office/powerpoint/2010/main" val="3805919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ragraph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r>
              <a:rPr lang="en-US"/>
              <a:t>Date TBD</a:t>
            </a: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DRAFT</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8" name="Text Placeholder 7">
            <a:extLst>
              <a:ext uri="{FF2B5EF4-FFF2-40B4-BE49-F238E27FC236}">
                <a16:creationId xmlns:a16="http://schemas.microsoft.com/office/drawing/2014/main" id="{51E94711-1222-4A37-8026-D8C0D6ED4201}"/>
              </a:ext>
            </a:extLst>
          </p:cNvPr>
          <p:cNvSpPr>
            <a:spLocks noGrp="1"/>
          </p:cNvSpPr>
          <p:nvPr>
            <p:ph type="body" sz="quarter" idx="14"/>
          </p:nvPr>
        </p:nvSpPr>
        <p:spPr>
          <a:xfrm>
            <a:off x="304800" y="2087878"/>
            <a:ext cx="11582400" cy="370332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6645190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Six Images">
    <p:spTree>
      <p:nvGrpSpPr>
        <p:cNvPr id="1" name=""/>
        <p:cNvGrpSpPr/>
        <p:nvPr/>
      </p:nvGrpSpPr>
      <p:grpSpPr>
        <a:xfrm>
          <a:off x="0" y="0"/>
          <a:ext cx="0" cy="0"/>
          <a:chOff x="0" y="0"/>
          <a:chExt cx="0" cy="0"/>
        </a:xfrm>
      </p:grpSpPr>
      <p:sp>
        <p:nvSpPr>
          <p:cNvPr id="17" name="Picture Placeholder 6">
            <a:extLst>
              <a:ext uri="{FF2B5EF4-FFF2-40B4-BE49-F238E27FC236}">
                <a16:creationId xmlns:a16="http://schemas.microsoft.com/office/drawing/2014/main" id="{FD4F58E7-6674-4D6D-B28B-4FB4B152A9DA}"/>
              </a:ext>
            </a:extLst>
          </p:cNvPr>
          <p:cNvSpPr>
            <a:spLocks noGrp="1"/>
          </p:cNvSpPr>
          <p:nvPr>
            <p:ph type="pic" sz="quarter" idx="20"/>
          </p:nvPr>
        </p:nvSpPr>
        <p:spPr>
          <a:xfrm>
            <a:off x="304801" y="3200400"/>
            <a:ext cx="3657600" cy="259079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
        <p:nvSpPr>
          <p:cNvPr id="18" name="Picture Placeholder 6">
            <a:extLst>
              <a:ext uri="{FF2B5EF4-FFF2-40B4-BE49-F238E27FC236}">
                <a16:creationId xmlns:a16="http://schemas.microsoft.com/office/drawing/2014/main" id="{E5E5F7BD-6E72-44E3-8CFF-CC5897C0F48C}"/>
              </a:ext>
            </a:extLst>
          </p:cNvPr>
          <p:cNvSpPr>
            <a:spLocks noGrp="1"/>
          </p:cNvSpPr>
          <p:nvPr>
            <p:ph type="pic" sz="quarter" idx="21"/>
          </p:nvPr>
        </p:nvSpPr>
        <p:spPr>
          <a:xfrm>
            <a:off x="4267201" y="3200400"/>
            <a:ext cx="3657600" cy="259079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
        <p:nvSpPr>
          <p:cNvPr id="19" name="Picture Placeholder 6">
            <a:extLst>
              <a:ext uri="{FF2B5EF4-FFF2-40B4-BE49-F238E27FC236}">
                <a16:creationId xmlns:a16="http://schemas.microsoft.com/office/drawing/2014/main" id="{9C170412-F504-4CF0-9253-A4F4151FF0F1}"/>
              </a:ext>
            </a:extLst>
          </p:cNvPr>
          <p:cNvSpPr>
            <a:spLocks noGrp="1"/>
          </p:cNvSpPr>
          <p:nvPr>
            <p:ph type="pic" sz="quarter" idx="22"/>
          </p:nvPr>
        </p:nvSpPr>
        <p:spPr>
          <a:xfrm>
            <a:off x="8229600" y="3200400"/>
            <a:ext cx="3657600" cy="259079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304801" y="304799"/>
            <a:ext cx="3657600" cy="259079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r>
              <a:rPr lang="en-US"/>
              <a:t>Date TBD</a:t>
            </a: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DRAFT</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11" name="Picture Placeholder 6">
            <a:extLst>
              <a:ext uri="{FF2B5EF4-FFF2-40B4-BE49-F238E27FC236}">
                <a16:creationId xmlns:a16="http://schemas.microsoft.com/office/drawing/2014/main" id="{303E1A13-34E4-4FB7-BA52-BE2CBACDC93E}"/>
              </a:ext>
            </a:extLst>
          </p:cNvPr>
          <p:cNvSpPr>
            <a:spLocks noGrp="1"/>
          </p:cNvSpPr>
          <p:nvPr>
            <p:ph type="pic" sz="quarter" idx="16"/>
          </p:nvPr>
        </p:nvSpPr>
        <p:spPr>
          <a:xfrm>
            <a:off x="4267201" y="304799"/>
            <a:ext cx="3657600" cy="259079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
        <p:nvSpPr>
          <p:cNvPr id="16" name="Picture Placeholder 6">
            <a:extLst>
              <a:ext uri="{FF2B5EF4-FFF2-40B4-BE49-F238E27FC236}">
                <a16:creationId xmlns:a16="http://schemas.microsoft.com/office/drawing/2014/main" id="{37B63177-0F26-4894-B6E8-CC20012E4DAC}"/>
              </a:ext>
            </a:extLst>
          </p:cNvPr>
          <p:cNvSpPr>
            <a:spLocks noGrp="1"/>
          </p:cNvSpPr>
          <p:nvPr>
            <p:ph type="pic" sz="quarter" idx="19"/>
          </p:nvPr>
        </p:nvSpPr>
        <p:spPr>
          <a:xfrm>
            <a:off x="8229600" y="304799"/>
            <a:ext cx="3657600" cy="259079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Tree>
    <p:extLst>
      <p:ext uri="{BB962C8B-B14F-4D97-AF65-F5344CB8AC3E}">
        <p14:creationId xmlns:p14="http://schemas.microsoft.com/office/powerpoint/2010/main" val="141123943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wo Images">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304800" y="304800"/>
            <a:ext cx="5638800" cy="3524434"/>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r>
              <a:rPr lang="en-US"/>
              <a:t>Date TBD</a:t>
            </a: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DRAFT</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11" name="Picture Placeholder 6">
            <a:extLst>
              <a:ext uri="{FF2B5EF4-FFF2-40B4-BE49-F238E27FC236}">
                <a16:creationId xmlns:a16="http://schemas.microsoft.com/office/drawing/2014/main" id="{303E1A13-34E4-4FB7-BA52-BE2CBACDC93E}"/>
              </a:ext>
            </a:extLst>
          </p:cNvPr>
          <p:cNvSpPr>
            <a:spLocks noGrp="1"/>
          </p:cNvSpPr>
          <p:nvPr>
            <p:ph type="pic" sz="quarter" idx="16"/>
          </p:nvPr>
        </p:nvSpPr>
        <p:spPr>
          <a:xfrm>
            <a:off x="6248400" y="304800"/>
            <a:ext cx="5638800" cy="3524434"/>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Tree>
    <p:extLst>
      <p:ext uri="{BB962C8B-B14F-4D97-AF65-F5344CB8AC3E}">
        <p14:creationId xmlns:p14="http://schemas.microsoft.com/office/powerpoint/2010/main" val="150848374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and Big Image">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04996E4A-DE6D-42BD-BB7B-03B57C742AC7}"/>
              </a:ext>
            </a:extLst>
          </p:cNvPr>
          <p:cNvSpPr>
            <a:spLocks noGrp="1"/>
          </p:cNvSpPr>
          <p:nvPr>
            <p:ph sz="quarter" idx="16" hasCustomPrompt="1"/>
          </p:nvPr>
        </p:nvSpPr>
        <p:spPr>
          <a:xfrm>
            <a:off x="0" y="2076451"/>
            <a:ext cx="12192000" cy="4781549"/>
          </a:xfrm>
          <a:gradFill>
            <a:gsLst>
              <a:gs pos="0">
                <a:schemeClr val="accent5">
                  <a:lumMod val="20000"/>
                  <a:lumOff val="80000"/>
                </a:schemeClr>
              </a:gs>
              <a:gs pos="72000">
                <a:schemeClr val="accent5">
                  <a:lumMod val="40000"/>
                  <a:lumOff val="60000"/>
                </a:schemeClr>
              </a:gs>
            </a:gsLst>
            <a:lin ang="2700000" scaled="1"/>
          </a:gradFill>
        </p:spPr>
        <p:txBody>
          <a:bodyPr/>
          <a:lstStyle>
            <a:lvl1pPr marL="0" indent="0" algn="ctr">
              <a:buNone/>
              <a:defRPr/>
            </a:lvl1pPr>
          </a:lstStyle>
          <a:p>
            <a:pPr lvl="0"/>
            <a:r>
              <a:rPr lang="en-US"/>
              <a:t>Click on the icons below to bring in a table, chart, smart art graphic, picture, web element, or video!</a:t>
            </a:r>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r>
              <a:rPr lang="en-US"/>
              <a:t>Date TBD</a:t>
            </a: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DRAFT</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Tree>
    <p:extLst>
      <p:ext uri="{BB962C8B-B14F-4D97-AF65-F5344CB8AC3E}">
        <p14:creationId xmlns:p14="http://schemas.microsoft.com/office/powerpoint/2010/main" val="53980347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Three Pictures 1">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B7CF3F64-660D-41D5-A50D-179E3F066B47}"/>
              </a:ext>
            </a:extLst>
          </p:cNvPr>
          <p:cNvGrpSpPr/>
          <p:nvPr userDrawn="1"/>
        </p:nvGrpSpPr>
        <p:grpSpPr>
          <a:xfrm>
            <a:off x="304801" y="6010184"/>
            <a:ext cx="10186053" cy="543012"/>
            <a:chOff x="304801" y="6010184"/>
            <a:chExt cx="10186053" cy="543012"/>
          </a:xfrm>
        </p:grpSpPr>
        <p:sp>
          <p:nvSpPr>
            <p:cNvPr id="19" name="Rectangle 18">
              <a:extLst>
                <a:ext uri="{FF2B5EF4-FFF2-40B4-BE49-F238E27FC236}">
                  <a16:creationId xmlns:a16="http://schemas.microsoft.com/office/drawing/2014/main" id="{C9C76A12-231F-4434-B263-BE21AF7696B3}"/>
                </a:ext>
              </a:extLst>
            </p:cNvPr>
            <p:cNvSpPr/>
            <p:nvPr userDrawn="1"/>
          </p:nvSpPr>
          <p:spPr>
            <a:xfrm>
              <a:off x="304801" y="6010184"/>
              <a:ext cx="10186053" cy="543012"/>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3" name="Straight Connector 22">
              <a:extLst>
                <a:ext uri="{FF2B5EF4-FFF2-40B4-BE49-F238E27FC236}">
                  <a16:creationId xmlns:a16="http://schemas.microsoft.com/office/drawing/2014/main" id="{45892DA0-E231-480B-8ED1-85C882D7A66D}"/>
                </a:ext>
              </a:extLst>
            </p:cNvPr>
            <p:cNvCxnSpPr>
              <a:cxnSpLocks/>
            </p:cNvCxnSpPr>
            <p:nvPr userDrawn="1"/>
          </p:nvCxnSpPr>
          <p:spPr>
            <a:xfrm>
              <a:off x="9523015" y="6182478"/>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2" name="Date Placeholder 1">
            <a:extLst>
              <a:ext uri="{FF2B5EF4-FFF2-40B4-BE49-F238E27FC236}">
                <a16:creationId xmlns:a16="http://schemas.microsoft.com/office/drawing/2014/main" id="{541E0404-1886-4A51-A3DF-16EBBC2C6C7F}"/>
              </a:ext>
            </a:extLst>
          </p:cNvPr>
          <p:cNvSpPr>
            <a:spLocks noGrp="1"/>
          </p:cNvSpPr>
          <p:nvPr>
            <p:ph type="dt" sz="half" idx="10"/>
          </p:nvPr>
        </p:nvSpPr>
        <p:spPr/>
        <p:txBody>
          <a:bodyPr/>
          <a:lstStyle/>
          <a:p>
            <a:r>
              <a:rPr lang="en-US"/>
              <a:t>Date TBD</a:t>
            </a:r>
          </a:p>
        </p:txBody>
      </p:sp>
      <p:sp>
        <p:nvSpPr>
          <p:cNvPr id="3" name="Footer Placeholder 2">
            <a:extLst>
              <a:ext uri="{FF2B5EF4-FFF2-40B4-BE49-F238E27FC236}">
                <a16:creationId xmlns:a16="http://schemas.microsoft.com/office/drawing/2014/main" id="{45E7757F-229C-4082-AC04-8AFC6341E5EE}"/>
              </a:ext>
            </a:extLst>
          </p:cNvPr>
          <p:cNvSpPr>
            <a:spLocks noGrp="1"/>
          </p:cNvSpPr>
          <p:nvPr>
            <p:ph type="ftr" sz="quarter" idx="11"/>
          </p:nvPr>
        </p:nvSpPr>
        <p:spPr/>
        <p:txBody>
          <a:bodyPr/>
          <a:lstStyle/>
          <a:p>
            <a:r>
              <a:rPr lang="en-US"/>
              <a:t>DRAFT</a:t>
            </a:r>
          </a:p>
        </p:txBody>
      </p:sp>
      <p:sp>
        <p:nvSpPr>
          <p:cNvPr id="4" name="Slide Number Placeholder 3">
            <a:extLst>
              <a:ext uri="{FF2B5EF4-FFF2-40B4-BE49-F238E27FC236}">
                <a16:creationId xmlns:a16="http://schemas.microsoft.com/office/drawing/2014/main" id="{F0B9162F-D10A-44C6-8C5D-0D86283BB4E3}"/>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10" name="Picture Placeholder 9">
            <a:extLst>
              <a:ext uri="{FF2B5EF4-FFF2-40B4-BE49-F238E27FC236}">
                <a16:creationId xmlns:a16="http://schemas.microsoft.com/office/drawing/2014/main" id="{52FC5AAE-3D9A-43D5-9205-F7B97E8DAABF}"/>
              </a:ext>
            </a:extLst>
          </p:cNvPr>
          <p:cNvSpPr>
            <a:spLocks noGrp="1"/>
          </p:cNvSpPr>
          <p:nvPr>
            <p:ph type="pic" sz="quarter" idx="13"/>
          </p:nvPr>
        </p:nvSpPr>
        <p:spPr>
          <a:xfrm>
            <a:off x="304800" y="304805"/>
            <a:ext cx="3657600" cy="3494838"/>
          </a:xfrm>
          <a:gradFill>
            <a:gsLst>
              <a:gs pos="0">
                <a:schemeClr val="accent5">
                  <a:lumMod val="20000"/>
                  <a:lumOff val="80000"/>
                </a:schemeClr>
              </a:gs>
              <a:gs pos="72000">
                <a:schemeClr val="accent5">
                  <a:lumMod val="40000"/>
                  <a:lumOff val="60000"/>
                </a:schemeClr>
              </a:gs>
            </a:gsLst>
            <a:lin ang="2700000" scaled="1"/>
          </a:gradFill>
        </p:spPr>
        <p:txBody>
          <a:bodyPr anchor="ctr"/>
          <a:lstStyle>
            <a:lvl1pPr marL="0" indent="0" algn="ctr">
              <a:buNone/>
              <a:defRPr/>
            </a:lvl1pPr>
          </a:lstStyle>
          <a:p>
            <a:endParaRPr lang="en-US"/>
          </a:p>
        </p:txBody>
      </p:sp>
      <p:sp>
        <p:nvSpPr>
          <p:cNvPr id="15" name="Picture Placeholder 9">
            <a:extLst>
              <a:ext uri="{FF2B5EF4-FFF2-40B4-BE49-F238E27FC236}">
                <a16:creationId xmlns:a16="http://schemas.microsoft.com/office/drawing/2014/main" id="{AFA37361-44B5-4488-B109-A62840EACEE1}"/>
              </a:ext>
            </a:extLst>
          </p:cNvPr>
          <p:cNvSpPr>
            <a:spLocks noGrp="1"/>
          </p:cNvSpPr>
          <p:nvPr>
            <p:ph type="pic" sz="quarter" idx="14"/>
          </p:nvPr>
        </p:nvSpPr>
        <p:spPr>
          <a:xfrm>
            <a:off x="4267200" y="304805"/>
            <a:ext cx="3657600" cy="3494838"/>
          </a:xfrm>
          <a:gradFill>
            <a:gsLst>
              <a:gs pos="0">
                <a:schemeClr val="accent5">
                  <a:lumMod val="20000"/>
                  <a:lumOff val="80000"/>
                </a:schemeClr>
              </a:gs>
              <a:gs pos="72000">
                <a:schemeClr val="accent5">
                  <a:lumMod val="40000"/>
                  <a:lumOff val="60000"/>
                </a:schemeClr>
              </a:gs>
            </a:gsLst>
            <a:lin ang="2700000" scaled="1"/>
          </a:gradFill>
        </p:spPr>
        <p:txBody>
          <a:bodyPr anchor="ctr"/>
          <a:lstStyle>
            <a:lvl1pPr marL="0" indent="0" algn="ctr">
              <a:buNone/>
              <a:defRPr/>
            </a:lvl1pPr>
          </a:lstStyle>
          <a:p>
            <a:endParaRPr lang="en-US"/>
          </a:p>
        </p:txBody>
      </p:sp>
      <p:sp>
        <p:nvSpPr>
          <p:cNvPr id="16" name="Picture Placeholder 9">
            <a:extLst>
              <a:ext uri="{FF2B5EF4-FFF2-40B4-BE49-F238E27FC236}">
                <a16:creationId xmlns:a16="http://schemas.microsoft.com/office/drawing/2014/main" id="{EEFDC6C9-DABB-483B-B96D-97224B50B302}"/>
              </a:ext>
            </a:extLst>
          </p:cNvPr>
          <p:cNvSpPr>
            <a:spLocks noGrp="1"/>
          </p:cNvSpPr>
          <p:nvPr>
            <p:ph type="pic" sz="quarter" idx="15"/>
          </p:nvPr>
        </p:nvSpPr>
        <p:spPr>
          <a:xfrm>
            <a:off x="8229600" y="304805"/>
            <a:ext cx="3657600" cy="3494838"/>
          </a:xfrm>
          <a:gradFill>
            <a:gsLst>
              <a:gs pos="0">
                <a:schemeClr val="accent5">
                  <a:lumMod val="20000"/>
                  <a:lumOff val="80000"/>
                </a:schemeClr>
              </a:gs>
              <a:gs pos="72000">
                <a:schemeClr val="accent5">
                  <a:lumMod val="40000"/>
                  <a:lumOff val="60000"/>
                </a:schemeClr>
              </a:gs>
            </a:gsLst>
            <a:lin ang="2700000" scaled="1"/>
          </a:gradFill>
        </p:spPr>
        <p:txBody>
          <a:bodyPr anchor="ctr"/>
          <a:lstStyle>
            <a:lvl1pPr marL="0" indent="0" algn="ctr">
              <a:buNone/>
              <a:defRPr/>
            </a:lvl1pPr>
          </a:lstStyle>
          <a:p>
            <a:endParaRPr lang="en-US"/>
          </a:p>
        </p:txBody>
      </p:sp>
      <p:sp>
        <p:nvSpPr>
          <p:cNvPr id="18" name="Text Placeholder 17">
            <a:extLst>
              <a:ext uri="{FF2B5EF4-FFF2-40B4-BE49-F238E27FC236}">
                <a16:creationId xmlns:a16="http://schemas.microsoft.com/office/drawing/2014/main" id="{05B292F9-7FD3-4226-9CB6-937617C85354}"/>
              </a:ext>
            </a:extLst>
          </p:cNvPr>
          <p:cNvSpPr>
            <a:spLocks noGrp="1"/>
          </p:cNvSpPr>
          <p:nvPr>
            <p:ph type="body" sz="quarter" idx="16"/>
          </p:nvPr>
        </p:nvSpPr>
        <p:spPr>
          <a:xfrm>
            <a:off x="304800" y="4098508"/>
            <a:ext cx="3657600" cy="17231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17">
            <a:extLst>
              <a:ext uri="{FF2B5EF4-FFF2-40B4-BE49-F238E27FC236}">
                <a16:creationId xmlns:a16="http://schemas.microsoft.com/office/drawing/2014/main" id="{7594F567-187D-4079-8719-D2AEA7A20E28}"/>
              </a:ext>
            </a:extLst>
          </p:cNvPr>
          <p:cNvSpPr>
            <a:spLocks noGrp="1"/>
          </p:cNvSpPr>
          <p:nvPr>
            <p:ph type="body" sz="quarter" idx="17"/>
          </p:nvPr>
        </p:nvSpPr>
        <p:spPr>
          <a:xfrm>
            <a:off x="4267200" y="4098508"/>
            <a:ext cx="3657600" cy="17231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7">
            <a:extLst>
              <a:ext uri="{FF2B5EF4-FFF2-40B4-BE49-F238E27FC236}">
                <a16:creationId xmlns:a16="http://schemas.microsoft.com/office/drawing/2014/main" id="{8697E9F4-C324-4115-9019-98FE38D323CF}"/>
              </a:ext>
            </a:extLst>
          </p:cNvPr>
          <p:cNvSpPr>
            <a:spLocks noGrp="1"/>
          </p:cNvSpPr>
          <p:nvPr>
            <p:ph type="body" sz="quarter" idx="18"/>
          </p:nvPr>
        </p:nvSpPr>
        <p:spPr>
          <a:xfrm>
            <a:off x="8229600" y="4098508"/>
            <a:ext cx="3657600" cy="17231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25" name="Picture 24">
            <a:extLst>
              <a:ext uri="{FF2B5EF4-FFF2-40B4-BE49-F238E27FC236}">
                <a16:creationId xmlns:a16="http://schemas.microsoft.com/office/drawing/2014/main" id="{2993B819-6FBD-5445-A143-D54E21DBF88C}"/>
              </a:ext>
            </a:extLst>
          </p:cNvPr>
          <p:cNvPicPr>
            <a:picLocks noChangeAspect="1"/>
          </p:cNvPicPr>
          <p:nvPr userDrawn="1"/>
        </p:nvPicPr>
        <p:blipFill>
          <a:blip r:embed="rId2"/>
          <a:stretch>
            <a:fillRect/>
          </a:stretch>
        </p:blipFill>
        <p:spPr>
          <a:xfrm>
            <a:off x="10961359" y="5943023"/>
            <a:ext cx="677333" cy="677333"/>
          </a:xfrm>
          <a:prstGeom prst="rect">
            <a:avLst/>
          </a:prstGeom>
        </p:spPr>
      </p:pic>
    </p:spTree>
    <p:extLst>
      <p:ext uri="{BB962C8B-B14F-4D97-AF65-F5344CB8AC3E}">
        <p14:creationId xmlns:p14="http://schemas.microsoft.com/office/powerpoint/2010/main" val="232653839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Three Pictures 2">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8D8D78B2-9344-46E5-9B7F-474782564E69}"/>
              </a:ext>
            </a:extLst>
          </p:cNvPr>
          <p:cNvGrpSpPr/>
          <p:nvPr userDrawn="1"/>
        </p:nvGrpSpPr>
        <p:grpSpPr>
          <a:xfrm>
            <a:off x="304801" y="6010184"/>
            <a:ext cx="10186052" cy="543012"/>
            <a:chOff x="304801" y="6010184"/>
            <a:chExt cx="10186052" cy="543012"/>
          </a:xfrm>
        </p:grpSpPr>
        <p:sp>
          <p:nvSpPr>
            <p:cNvPr id="17" name="Rectangle 16">
              <a:extLst>
                <a:ext uri="{FF2B5EF4-FFF2-40B4-BE49-F238E27FC236}">
                  <a16:creationId xmlns:a16="http://schemas.microsoft.com/office/drawing/2014/main" id="{45547EF0-1529-4FDE-9607-96E7F31C35B4}"/>
                </a:ext>
              </a:extLst>
            </p:cNvPr>
            <p:cNvSpPr/>
            <p:nvPr userDrawn="1"/>
          </p:nvSpPr>
          <p:spPr>
            <a:xfrm>
              <a:off x="304801" y="6010184"/>
              <a:ext cx="10186052" cy="543012"/>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0" name="Straight Connector 19">
              <a:extLst>
                <a:ext uri="{FF2B5EF4-FFF2-40B4-BE49-F238E27FC236}">
                  <a16:creationId xmlns:a16="http://schemas.microsoft.com/office/drawing/2014/main" id="{1668638B-AD19-4BBD-9608-68CF372AA409}"/>
                </a:ext>
              </a:extLst>
            </p:cNvPr>
            <p:cNvCxnSpPr>
              <a:cxnSpLocks/>
            </p:cNvCxnSpPr>
            <p:nvPr userDrawn="1"/>
          </p:nvCxnSpPr>
          <p:spPr>
            <a:xfrm>
              <a:off x="9523015" y="6182478"/>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2" name="Date Placeholder 1">
            <a:extLst>
              <a:ext uri="{FF2B5EF4-FFF2-40B4-BE49-F238E27FC236}">
                <a16:creationId xmlns:a16="http://schemas.microsoft.com/office/drawing/2014/main" id="{541E0404-1886-4A51-A3DF-16EBBC2C6C7F}"/>
              </a:ext>
            </a:extLst>
          </p:cNvPr>
          <p:cNvSpPr>
            <a:spLocks noGrp="1"/>
          </p:cNvSpPr>
          <p:nvPr>
            <p:ph type="dt" sz="half" idx="10"/>
          </p:nvPr>
        </p:nvSpPr>
        <p:spPr/>
        <p:txBody>
          <a:bodyPr/>
          <a:lstStyle/>
          <a:p>
            <a:r>
              <a:rPr lang="en-US"/>
              <a:t>Date TBD</a:t>
            </a:r>
          </a:p>
        </p:txBody>
      </p:sp>
      <p:sp>
        <p:nvSpPr>
          <p:cNvPr id="3" name="Footer Placeholder 2">
            <a:extLst>
              <a:ext uri="{FF2B5EF4-FFF2-40B4-BE49-F238E27FC236}">
                <a16:creationId xmlns:a16="http://schemas.microsoft.com/office/drawing/2014/main" id="{45E7757F-229C-4082-AC04-8AFC6341E5EE}"/>
              </a:ext>
            </a:extLst>
          </p:cNvPr>
          <p:cNvSpPr>
            <a:spLocks noGrp="1"/>
          </p:cNvSpPr>
          <p:nvPr>
            <p:ph type="ftr" sz="quarter" idx="11"/>
          </p:nvPr>
        </p:nvSpPr>
        <p:spPr/>
        <p:txBody>
          <a:bodyPr/>
          <a:lstStyle/>
          <a:p>
            <a:r>
              <a:rPr lang="en-US"/>
              <a:t>DRAFT</a:t>
            </a:r>
          </a:p>
        </p:txBody>
      </p:sp>
      <p:sp>
        <p:nvSpPr>
          <p:cNvPr id="4" name="Slide Number Placeholder 3">
            <a:extLst>
              <a:ext uri="{FF2B5EF4-FFF2-40B4-BE49-F238E27FC236}">
                <a16:creationId xmlns:a16="http://schemas.microsoft.com/office/drawing/2014/main" id="{F0B9162F-D10A-44C6-8C5D-0D86283BB4E3}"/>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15" name="Picture Placeholder 9">
            <a:extLst>
              <a:ext uri="{FF2B5EF4-FFF2-40B4-BE49-F238E27FC236}">
                <a16:creationId xmlns:a16="http://schemas.microsoft.com/office/drawing/2014/main" id="{AFA37361-44B5-4488-B109-A62840EACEE1}"/>
              </a:ext>
            </a:extLst>
          </p:cNvPr>
          <p:cNvSpPr>
            <a:spLocks noGrp="1"/>
          </p:cNvSpPr>
          <p:nvPr>
            <p:ph type="pic" sz="quarter" idx="14"/>
          </p:nvPr>
        </p:nvSpPr>
        <p:spPr>
          <a:xfrm>
            <a:off x="4267200" y="304805"/>
            <a:ext cx="3657600" cy="2621588"/>
          </a:xfrm>
          <a:gradFill>
            <a:gsLst>
              <a:gs pos="0">
                <a:schemeClr val="accent5">
                  <a:lumMod val="20000"/>
                  <a:lumOff val="80000"/>
                </a:schemeClr>
              </a:gs>
              <a:gs pos="72000">
                <a:schemeClr val="accent5">
                  <a:lumMod val="40000"/>
                  <a:lumOff val="60000"/>
                </a:schemeClr>
              </a:gs>
            </a:gsLst>
            <a:lin ang="2700000" scaled="1"/>
          </a:gradFill>
        </p:spPr>
        <p:txBody>
          <a:bodyPr anchor="ctr"/>
          <a:lstStyle>
            <a:lvl1pPr marL="0" indent="0" algn="ctr">
              <a:buNone/>
              <a:defRPr/>
            </a:lvl1pPr>
          </a:lstStyle>
          <a:p>
            <a:endParaRPr lang="en-US"/>
          </a:p>
        </p:txBody>
      </p:sp>
      <p:sp>
        <p:nvSpPr>
          <p:cNvPr id="16" name="Picture Placeholder 9">
            <a:extLst>
              <a:ext uri="{FF2B5EF4-FFF2-40B4-BE49-F238E27FC236}">
                <a16:creationId xmlns:a16="http://schemas.microsoft.com/office/drawing/2014/main" id="{EEFDC6C9-DABB-483B-B96D-97224B50B302}"/>
              </a:ext>
            </a:extLst>
          </p:cNvPr>
          <p:cNvSpPr>
            <a:spLocks noGrp="1"/>
          </p:cNvSpPr>
          <p:nvPr>
            <p:ph type="pic" sz="quarter" idx="15"/>
          </p:nvPr>
        </p:nvSpPr>
        <p:spPr>
          <a:xfrm>
            <a:off x="8229600" y="304805"/>
            <a:ext cx="3657600" cy="2621588"/>
          </a:xfrm>
          <a:gradFill>
            <a:gsLst>
              <a:gs pos="0">
                <a:schemeClr val="accent5">
                  <a:lumMod val="20000"/>
                  <a:lumOff val="80000"/>
                </a:schemeClr>
              </a:gs>
              <a:gs pos="72000">
                <a:schemeClr val="accent5">
                  <a:lumMod val="40000"/>
                  <a:lumOff val="60000"/>
                </a:schemeClr>
              </a:gs>
            </a:gsLst>
            <a:lin ang="2700000" scaled="1"/>
          </a:gradFill>
        </p:spPr>
        <p:txBody>
          <a:bodyPr anchor="ctr"/>
          <a:lstStyle>
            <a:lvl1pPr marL="0" indent="0" algn="ctr">
              <a:buNone/>
              <a:defRPr/>
            </a:lvl1pPr>
          </a:lstStyle>
          <a:p>
            <a:endParaRPr lang="en-US"/>
          </a:p>
        </p:txBody>
      </p:sp>
      <p:sp>
        <p:nvSpPr>
          <p:cNvPr id="18" name="Text Placeholder 17">
            <a:extLst>
              <a:ext uri="{FF2B5EF4-FFF2-40B4-BE49-F238E27FC236}">
                <a16:creationId xmlns:a16="http://schemas.microsoft.com/office/drawing/2014/main" id="{05B292F9-7FD3-4226-9CB6-937617C85354}"/>
              </a:ext>
            </a:extLst>
          </p:cNvPr>
          <p:cNvSpPr>
            <a:spLocks noGrp="1"/>
          </p:cNvSpPr>
          <p:nvPr>
            <p:ph type="body" sz="quarter" idx="16"/>
          </p:nvPr>
        </p:nvSpPr>
        <p:spPr>
          <a:xfrm>
            <a:off x="304800" y="3200092"/>
            <a:ext cx="3467100" cy="2621588"/>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Picture Placeholder 9">
            <a:extLst>
              <a:ext uri="{FF2B5EF4-FFF2-40B4-BE49-F238E27FC236}">
                <a16:creationId xmlns:a16="http://schemas.microsoft.com/office/drawing/2014/main" id="{E0C94A59-C24A-40AC-B2F1-ED06DB4CD7E5}"/>
              </a:ext>
            </a:extLst>
          </p:cNvPr>
          <p:cNvSpPr>
            <a:spLocks noGrp="1"/>
          </p:cNvSpPr>
          <p:nvPr>
            <p:ph type="pic" sz="quarter" idx="17"/>
          </p:nvPr>
        </p:nvSpPr>
        <p:spPr>
          <a:xfrm>
            <a:off x="4267200" y="3200091"/>
            <a:ext cx="7620000" cy="2621588"/>
          </a:xfrm>
          <a:gradFill>
            <a:gsLst>
              <a:gs pos="0">
                <a:schemeClr val="accent5">
                  <a:lumMod val="20000"/>
                  <a:lumOff val="80000"/>
                </a:schemeClr>
              </a:gs>
              <a:gs pos="72000">
                <a:schemeClr val="accent5">
                  <a:lumMod val="40000"/>
                  <a:lumOff val="60000"/>
                </a:schemeClr>
              </a:gs>
            </a:gsLst>
            <a:lin ang="2700000" scaled="1"/>
          </a:gradFill>
        </p:spPr>
        <p:txBody>
          <a:bodyPr anchor="ctr"/>
          <a:lstStyle>
            <a:lvl1pPr marL="0" indent="0" algn="ctr">
              <a:buNone/>
              <a:defRPr/>
            </a:lvl1pPr>
          </a:lstStyle>
          <a:p>
            <a:endParaRPr lang="en-US"/>
          </a:p>
        </p:txBody>
      </p:sp>
      <p:sp>
        <p:nvSpPr>
          <p:cNvPr id="23" name="Text Placeholder 17">
            <a:extLst>
              <a:ext uri="{FF2B5EF4-FFF2-40B4-BE49-F238E27FC236}">
                <a16:creationId xmlns:a16="http://schemas.microsoft.com/office/drawing/2014/main" id="{0D21CA02-AC55-4DCD-98E6-9803C3AEFD8B}"/>
              </a:ext>
            </a:extLst>
          </p:cNvPr>
          <p:cNvSpPr>
            <a:spLocks noGrp="1"/>
          </p:cNvSpPr>
          <p:nvPr>
            <p:ph type="body" sz="quarter" idx="18" hasCustomPrompt="1"/>
          </p:nvPr>
        </p:nvSpPr>
        <p:spPr>
          <a:xfrm>
            <a:off x="304800" y="304800"/>
            <a:ext cx="3467100" cy="2621588"/>
          </a:xfrm>
        </p:spPr>
        <p:txBody>
          <a:bodyPr/>
          <a:lstStyle>
            <a:lvl1pPr marL="0" indent="0">
              <a:buNone/>
              <a:defRPr sz="2100">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Use this box to bring in a key takeaway or summary into your slide. Do your best to keep things in six lines or less.</a:t>
            </a:r>
          </a:p>
        </p:txBody>
      </p:sp>
      <p:pic>
        <p:nvPicPr>
          <p:cNvPr id="24" name="Picture 23">
            <a:extLst>
              <a:ext uri="{FF2B5EF4-FFF2-40B4-BE49-F238E27FC236}">
                <a16:creationId xmlns:a16="http://schemas.microsoft.com/office/drawing/2014/main" id="{93FEC6D0-3C3D-AE45-B806-EE1CE04BD471}"/>
              </a:ext>
            </a:extLst>
          </p:cNvPr>
          <p:cNvPicPr>
            <a:picLocks noChangeAspect="1"/>
          </p:cNvPicPr>
          <p:nvPr userDrawn="1"/>
        </p:nvPicPr>
        <p:blipFill>
          <a:blip r:embed="rId2"/>
          <a:stretch>
            <a:fillRect/>
          </a:stretch>
        </p:blipFill>
        <p:spPr>
          <a:xfrm>
            <a:off x="10961359" y="5943023"/>
            <a:ext cx="677333" cy="677333"/>
          </a:xfrm>
          <a:prstGeom prst="rect">
            <a:avLst/>
          </a:prstGeom>
        </p:spPr>
      </p:pic>
    </p:spTree>
    <p:extLst>
      <p:ext uri="{BB962C8B-B14F-4D97-AF65-F5344CB8AC3E}">
        <p14:creationId xmlns:p14="http://schemas.microsoft.com/office/powerpoint/2010/main" val="264038257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Profi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4350058" y="172857"/>
            <a:ext cx="7537142"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r>
              <a:rPr lang="en-US"/>
              <a:t>Date TBD</a:t>
            </a: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DRAFT</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4350058" y="1031273"/>
            <a:ext cx="7537142"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304800" y="304800"/>
            <a:ext cx="3716784" cy="5484493"/>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cxnSp>
        <p:nvCxnSpPr>
          <p:cNvPr id="10" name="Straight Connector 9">
            <a:extLst>
              <a:ext uri="{FF2B5EF4-FFF2-40B4-BE49-F238E27FC236}">
                <a16:creationId xmlns:a16="http://schemas.microsoft.com/office/drawing/2014/main" id="{82E3DF9E-32BA-4F96-ADC8-62FDD7755298}"/>
              </a:ext>
            </a:extLst>
          </p:cNvPr>
          <p:cNvCxnSpPr/>
          <p:nvPr userDrawn="1"/>
        </p:nvCxnSpPr>
        <p:spPr>
          <a:xfrm>
            <a:off x="4453786" y="957194"/>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832696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r>
              <a:rPr lang="en-US"/>
              <a:t>Date TBD</a:t>
            </a: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DRAFT</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885575" y="2178664"/>
            <a:ext cx="1505451" cy="1507172"/>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
        <p:nvSpPr>
          <p:cNvPr id="15" name="Picture Placeholder 6">
            <a:extLst>
              <a:ext uri="{FF2B5EF4-FFF2-40B4-BE49-F238E27FC236}">
                <a16:creationId xmlns:a16="http://schemas.microsoft.com/office/drawing/2014/main" id="{91F6218F-0AE1-41B7-9A6D-FDFFDD043CD5}"/>
              </a:ext>
            </a:extLst>
          </p:cNvPr>
          <p:cNvSpPr>
            <a:spLocks noGrp="1"/>
          </p:cNvSpPr>
          <p:nvPr>
            <p:ph type="pic" sz="quarter" idx="16"/>
          </p:nvPr>
        </p:nvSpPr>
        <p:spPr>
          <a:xfrm>
            <a:off x="3857375" y="2178664"/>
            <a:ext cx="1505451" cy="1507172"/>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
        <p:nvSpPr>
          <p:cNvPr id="16" name="Picture Placeholder 6">
            <a:extLst>
              <a:ext uri="{FF2B5EF4-FFF2-40B4-BE49-F238E27FC236}">
                <a16:creationId xmlns:a16="http://schemas.microsoft.com/office/drawing/2014/main" id="{EA6055BE-5FA2-4458-AB6F-50BE18BBC4A9}"/>
              </a:ext>
            </a:extLst>
          </p:cNvPr>
          <p:cNvSpPr>
            <a:spLocks noGrp="1"/>
          </p:cNvSpPr>
          <p:nvPr>
            <p:ph type="pic" sz="quarter" idx="17"/>
          </p:nvPr>
        </p:nvSpPr>
        <p:spPr>
          <a:xfrm>
            <a:off x="6829175" y="2178664"/>
            <a:ext cx="1505451" cy="1507172"/>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
        <p:nvSpPr>
          <p:cNvPr id="17" name="Picture Placeholder 6">
            <a:extLst>
              <a:ext uri="{FF2B5EF4-FFF2-40B4-BE49-F238E27FC236}">
                <a16:creationId xmlns:a16="http://schemas.microsoft.com/office/drawing/2014/main" id="{12FF07AC-7092-489B-94B3-A93B15520D78}"/>
              </a:ext>
            </a:extLst>
          </p:cNvPr>
          <p:cNvSpPr>
            <a:spLocks noGrp="1"/>
          </p:cNvSpPr>
          <p:nvPr>
            <p:ph type="pic" sz="quarter" idx="18"/>
          </p:nvPr>
        </p:nvSpPr>
        <p:spPr>
          <a:xfrm>
            <a:off x="9800975" y="2178664"/>
            <a:ext cx="1505451" cy="1507172"/>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Tree>
    <p:extLst>
      <p:ext uri="{BB962C8B-B14F-4D97-AF65-F5344CB8AC3E}">
        <p14:creationId xmlns:p14="http://schemas.microsoft.com/office/powerpoint/2010/main" val="32283074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Team Slide 2">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DDC8C851-0201-44D7-B769-7E40146496DC}"/>
              </a:ext>
            </a:extLst>
          </p:cNvPr>
          <p:cNvGrpSpPr/>
          <p:nvPr userDrawn="1"/>
        </p:nvGrpSpPr>
        <p:grpSpPr>
          <a:xfrm>
            <a:off x="304801" y="6010184"/>
            <a:ext cx="10186053" cy="543012"/>
            <a:chOff x="304801" y="6010184"/>
            <a:chExt cx="10186053" cy="543012"/>
          </a:xfrm>
        </p:grpSpPr>
        <p:sp>
          <p:nvSpPr>
            <p:cNvPr id="21" name="Rectangle 20">
              <a:extLst>
                <a:ext uri="{FF2B5EF4-FFF2-40B4-BE49-F238E27FC236}">
                  <a16:creationId xmlns:a16="http://schemas.microsoft.com/office/drawing/2014/main" id="{C7728283-8199-48D5-ADD5-5D2869F44E1F}"/>
                </a:ext>
              </a:extLst>
            </p:cNvPr>
            <p:cNvSpPr/>
            <p:nvPr userDrawn="1"/>
          </p:nvSpPr>
          <p:spPr>
            <a:xfrm>
              <a:off x="304801" y="6010184"/>
              <a:ext cx="10186053" cy="543012"/>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3" name="Straight Connector 22">
              <a:extLst>
                <a:ext uri="{FF2B5EF4-FFF2-40B4-BE49-F238E27FC236}">
                  <a16:creationId xmlns:a16="http://schemas.microsoft.com/office/drawing/2014/main" id="{431AD667-6296-4802-AD82-98D3A766B488}"/>
                </a:ext>
              </a:extLst>
            </p:cNvPr>
            <p:cNvCxnSpPr>
              <a:cxnSpLocks/>
            </p:cNvCxnSpPr>
            <p:nvPr userDrawn="1"/>
          </p:nvCxnSpPr>
          <p:spPr>
            <a:xfrm>
              <a:off x="9523015" y="6182478"/>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32" name="Picture Placeholder 6">
            <a:extLst>
              <a:ext uri="{FF2B5EF4-FFF2-40B4-BE49-F238E27FC236}">
                <a16:creationId xmlns:a16="http://schemas.microsoft.com/office/drawing/2014/main" id="{02AE9FC7-020F-4429-98DD-7566A702573A}"/>
              </a:ext>
            </a:extLst>
          </p:cNvPr>
          <p:cNvSpPr>
            <a:spLocks noGrp="1"/>
          </p:cNvSpPr>
          <p:nvPr>
            <p:ph type="pic" sz="quarter" idx="21"/>
          </p:nvPr>
        </p:nvSpPr>
        <p:spPr>
          <a:xfrm>
            <a:off x="6435493" y="3214645"/>
            <a:ext cx="2569464" cy="2606040"/>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
        <p:nvSpPr>
          <p:cNvPr id="33" name="Picture Placeholder 6">
            <a:extLst>
              <a:ext uri="{FF2B5EF4-FFF2-40B4-BE49-F238E27FC236}">
                <a16:creationId xmlns:a16="http://schemas.microsoft.com/office/drawing/2014/main" id="{40903F09-AEC9-4C51-A708-7B0D77FDD951}"/>
              </a:ext>
            </a:extLst>
          </p:cNvPr>
          <p:cNvSpPr>
            <a:spLocks noGrp="1"/>
          </p:cNvSpPr>
          <p:nvPr>
            <p:ph type="pic" sz="quarter" idx="22"/>
          </p:nvPr>
        </p:nvSpPr>
        <p:spPr>
          <a:xfrm>
            <a:off x="9312043" y="3214645"/>
            <a:ext cx="2569464" cy="2606040"/>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245004"/>
            <a:ext cx="4533900" cy="701731"/>
          </a:xfrm>
        </p:spPr>
        <p:txBody>
          <a:bodyPr/>
          <a:lstStyle/>
          <a:p>
            <a:r>
              <a:rPr lang="en-US"/>
              <a:t>HEADING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r>
              <a:rPr lang="en-US"/>
              <a:t>Date TBD</a:t>
            </a: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DRAFT</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2103420"/>
            <a:ext cx="45339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over here. Do your best to not exceed two lines.</a:t>
            </a:r>
          </a:p>
        </p:txBody>
      </p:sp>
      <p:sp>
        <p:nvSpPr>
          <p:cNvPr id="16" name="Picture Placeholder 6">
            <a:extLst>
              <a:ext uri="{FF2B5EF4-FFF2-40B4-BE49-F238E27FC236}">
                <a16:creationId xmlns:a16="http://schemas.microsoft.com/office/drawing/2014/main" id="{EA6055BE-5FA2-4458-AB6F-50BE18BBC4A9}"/>
              </a:ext>
            </a:extLst>
          </p:cNvPr>
          <p:cNvSpPr>
            <a:spLocks noGrp="1"/>
          </p:cNvSpPr>
          <p:nvPr>
            <p:ph type="pic" sz="quarter" idx="17"/>
          </p:nvPr>
        </p:nvSpPr>
        <p:spPr>
          <a:xfrm>
            <a:off x="6435493" y="303308"/>
            <a:ext cx="2569464" cy="2606040"/>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cxnSp>
        <p:nvCxnSpPr>
          <p:cNvPr id="11" name="Straight Connector 10">
            <a:extLst>
              <a:ext uri="{FF2B5EF4-FFF2-40B4-BE49-F238E27FC236}">
                <a16:creationId xmlns:a16="http://schemas.microsoft.com/office/drawing/2014/main" id="{B89DFF27-858C-41C4-B5B9-5EBDED84D8F2}"/>
              </a:ext>
            </a:extLst>
          </p:cNvPr>
          <p:cNvCxnSpPr>
            <a:cxnSpLocks/>
          </p:cNvCxnSpPr>
          <p:nvPr userDrawn="1"/>
        </p:nvCxnSpPr>
        <p:spPr>
          <a:xfrm>
            <a:off x="396690" y="2029341"/>
            <a:ext cx="594360"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F93C90BF-5129-4DC1-B611-EAAD5152C8C8}"/>
              </a:ext>
            </a:extLst>
          </p:cNvPr>
          <p:cNvSpPr>
            <a:spLocks noGrp="1"/>
          </p:cNvSpPr>
          <p:nvPr>
            <p:ph type="body" sz="quarter" idx="19"/>
          </p:nvPr>
        </p:nvSpPr>
        <p:spPr>
          <a:xfrm>
            <a:off x="304800" y="3214645"/>
            <a:ext cx="4533900" cy="2195884"/>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 name="Picture Placeholder 6">
            <a:extLst>
              <a:ext uri="{FF2B5EF4-FFF2-40B4-BE49-F238E27FC236}">
                <a16:creationId xmlns:a16="http://schemas.microsoft.com/office/drawing/2014/main" id="{C582F960-B68E-49E8-B5E8-8034429FE8F7}"/>
              </a:ext>
            </a:extLst>
          </p:cNvPr>
          <p:cNvSpPr>
            <a:spLocks noGrp="1"/>
          </p:cNvSpPr>
          <p:nvPr>
            <p:ph type="pic" sz="quarter" idx="20"/>
          </p:nvPr>
        </p:nvSpPr>
        <p:spPr>
          <a:xfrm>
            <a:off x="9312043" y="303308"/>
            <a:ext cx="2569464" cy="2606040"/>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pic>
        <p:nvPicPr>
          <p:cNvPr id="18" name="Picture 17">
            <a:extLst>
              <a:ext uri="{FF2B5EF4-FFF2-40B4-BE49-F238E27FC236}">
                <a16:creationId xmlns:a16="http://schemas.microsoft.com/office/drawing/2014/main" id="{692614B9-225F-644D-A7EA-3E16D64A0651}"/>
              </a:ext>
            </a:extLst>
          </p:cNvPr>
          <p:cNvPicPr>
            <a:picLocks noChangeAspect="1"/>
          </p:cNvPicPr>
          <p:nvPr userDrawn="1"/>
        </p:nvPicPr>
        <p:blipFill>
          <a:blip r:embed="rId2"/>
          <a:stretch>
            <a:fillRect/>
          </a:stretch>
        </p:blipFill>
        <p:spPr>
          <a:xfrm>
            <a:off x="10961359" y="5943023"/>
            <a:ext cx="677333" cy="677333"/>
          </a:xfrm>
          <a:prstGeom prst="rect">
            <a:avLst/>
          </a:prstGeom>
        </p:spPr>
      </p:pic>
    </p:spTree>
    <p:extLst>
      <p:ext uri="{BB962C8B-B14F-4D97-AF65-F5344CB8AC3E}">
        <p14:creationId xmlns:p14="http://schemas.microsoft.com/office/powerpoint/2010/main" val="344917640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Team Slide 3">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9568CFFD-23D5-42FD-9333-25630738FDE3}"/>
              </a:ext>
            </a:extLst>
          </p:cNvPr>
          <p:cNvGrpSpPr/>
          <p:nvPr userDrawn="1"/>
        </p:nvGrpSpPr>
        <p:grpSpPr>
          <a:xfrm>
            <a:off x="304801" y="6010184"/>
            <a:ext cx="10186052" cy="543012"/>
            <a:chOff x="304801" y="6010184"/>
            <a:chExt cx="10186052" cy="543012"/>
          </a:xfrm>
        </p:grpSpPr>
        <p:sp>
          <p:nvSpPr>
            <p:cNvPr id="32" name="Rectangle 31">
              <a:extLst>
                <a:ext uri="{FF2B5EF4-FFF2-40B4-BE49-F238E27FC236}">
                  <a16:creationId xmlns:a16="http://schemas.microsoft.com/office/drawing/2014/main" id="{C28C4D41-5863-4E83-95EE-667C5DB88E54}"/>
                </a:ext>
              </a:extLst>
            </p:cNvPr>
            <p:cNvSpPr/>
            <p:nvPr userDrawn="1"/>
          </p:nvSpPr>
          <p:spPr>
            <a:xfrm>
              <a:off x="304801" y="6010184"/>
              <a:ext cx="10186052" cy="543012"/>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5" name="Straight Connector 34">
              <a:extLst>
                <a:ext uri="{FF2B5EF4-FFF2-40B4-BE49-F238E27FC236}">
                  <a16:creationId xmlns:a16="http://schemas.microsoft.com/office/drawing/2014/main" id="{922FDA45-70BB-4BA6-9FB6-3A8595845F25}"/>
                </a:ext>
              </a:extLst>
            </p:cNvPr>
            <p:cNvCxnSpPr>
              <a:cxnSpLocks/>
            </p:cNvCxnSpPr>
            <p:nvPr userDrawn="1"/>
          </p:nvCxnSpPr>
          <p:spPr>
            <a:xfrm>
              <a:off x="9523015" y="6182478"/>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r>
              <a:rPr lang="en-US"/>
              <a:t>Date TBD</a:t>
            </a: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DRAFT</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20" name="Picture Placeholder 6">
            <a:extLst>
              <a:ext uri="{FF2B5EF4-FFF2-40B4-BE49-F238E27FC236}">
                <a16:creationId xmlns:a16="http://schemas.microsoft.com/office/drawing/2014/main" id="{9C621E84-0D3E-4509-8670-2C818793DE9C}"/>
              </a:ext>
            </a:extLst>
          </p:cNvPr>
          <p:cNvSpPr>
            <a:spLocks noGrp="1"/>
          </p:cNvSpPr>
          <p:nvPr>
            <p:ph type="pic" sz="quarter" idx="17"/>
          </p:nvPr>
        </p:nvSpPr>
        <p:spPr>
          <a:xfrm>
            <a:off x="304801" y="2062723"/>
            <a:ext cx="1700216" cy="1724417"/>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rtl="0">
              <a:buNone/>
              <a:defRPr lang="en-US"/>
            </a:lvl1pPr>
          </a:lstStyle>
          <a:p>
            <a:pPr marL="228600" lvl="0" indent="-228600" algn="ctr"/>
            <a:endParaRPr lang="en-US"/>
          </a:p>
        </p:txBody>
      </p:sp>
      <p:sp>
        <p:nvSpPr>
          <p:cNvPr id="21" name="Picture Placeholder 6">
            <a:extLst>
              <a:ext uri="{FF2B5EF4-FFF2-40B4-BE49-F238E27FC236}">
                <a16:creationId xmlns:a16="http://schemas.microsoft.com/office/drawing/2014/main" id="{5F2A6837-2507-49A2-A969-C00FAB4F05C0}"/>
              </a:ext>
            </a:extLst>
          </p:cNvPr>
          <p:cNvSpPr>
            <a:spLocks noGrp="1"/>
          </p:cNvSpPr>
          <p:nvPr>
            <p:ph type="pic" sz="quarter" idx="18"/>
          </p:nvPr>
        </p:nvSpPr>
        <p:spPr>
          <a:xfrm>
            <a:off x="2326369" y="2062723"/>
            <a:ext cx="1700216" cy="1724417"/>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
        <p:nvSpPr>
          <p:cNvPr id="22" name="Picture Placeholder 6">
            <a:extLst>
              <a:ext uri="{FF2B5EF4-FFF2-40B4-BE49-F238E27FC236}">
                <a16:creationId xmlns:a16="http://schemas.microsoft.com/office/drawing/2014/main" id="{882E9A17-3A2F-4138-B0F2-5E9A4D740C79}"/>
              </a:ext>
            </a:extLst>
          </p:cNvPr>
          <p:cNvSpPr>
            <a:spLocks noGrp="1"/>
          </p:cNvSpPr>
          <p:nvPr>
            <p:ph type="pic" sz="quarter" idx="19"/>
          </p:nvPr>
        </p:nvSpPr>
        <p:spPr>
          <a:xfrm>
            <a:off x="4347240" y="2062723"/>
            <a:ext cx="1700216" cy="1724417"/>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
        <p:nvSpPr>
          <p:cNvPr id="23" name="Picture Placeholder 6">
            <a:extLst>
              <a:ext uri="{FF2B5EF4-FFF2-40B4-BE49-F238E27FC236}">
                <a16:creationId xmlns:a16="http://schemas.microsoft.com/office/drawing/2014/main" id="{DEBB9A6D-504B-4A9A-824D-C3979E21280D}"/>
              </a:ext>
            </a:extLst>
          </p:cNvPr>
          <p:cNvSpPr>
            <a:spLocks noGrp="1"/>
          </p:cNvSpPr>
          <p:nvPr>
            <p:ph type="pic" sz="quarter" idx="20"/>
          </p:nvPr>
        </p:nvSpPr>
        <p:spPr>
          <a:xfrm>
            <a:off x="6370266" y="2062723"/>
            <a:ext cx="1700216" cy="1724417"/>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rtl="0">
              <a:buNone/>
              <a:defRPr lang="en-US"/>
            </a:lvl1pPr>
          </a:lstStyle>
          <a:p>
            <a:pPr marL="228600" lvl="0" indent="-228600" algn="ctr"/>
            <a:endParaRPr lang="en-US"/>
          </a:p>
        </p:txBody>
      </p:sp>
      <p:sp>
        <p:nvSpPr>
          <p:cNvPr id="24" name="Picture Placeholder 6">
            <a:extLst>
              <a:ext uri="{FF2B5EF4-FFF2-40B4-BE49-F238E27FC236}">
                <a16:creationId xmlns:a16="http://schemas.microsoft.com/office/drawing/2014/main" id="{04DFDB56-31A9-4FC3-8A08-8D4BD9615C9F}"/>
              </a:ext>
            </a:extLst>
          </p:cNvPr>
          <p:cNvSpPr>
            <a:spLocks noGrp="1"/>
          </p:cNvSpPr>
          <p:nvPr>
            <p:ph type="pic" sz="quarter" idx="21"/>
          </p:nvPr>
        </p:nvSpPr>
        <p:spPr>
          <a:xfrm>
            <a:off x="304801" y="4104883"/>
            <a:ext cx="1700216" cy="1724417"/>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rtl="0">
              <a:buNone/>
              <a:defRPr lang="en-US"/>
            </a:lvl1pPr>
          </a:lstStyle>
          <a:p>
            <a:pPr marL="228600" lvl="0" indent="-228600" algn="ctr"/>
            <a:endParaRPr lang="en-US"/>
          </a:p>
        </p:txBody>
      </p:sp>
      <p:sp>
        <p:nvSpPr>
          <p:cNvPr id="25" name="Picture Placeholder 6">
            <a:extLst>
              <a:ext uri="{FF2B5EF4-FFF2-40B4-BE49-F238E27FC236}">
                <a16:creationId xmlns:a16="http://schemas.microsoft.com/office/drawing/2014/main" id="{C919B0EA-506E-4FDE-806A-5CE901AA84CE}"/>
              </a:ext>
            </a:extLst>
          </p:cNvPr>
          <p:cNvSpPr>
            <a:spLocks noGrp="1"/>
          </p:cNvSpPr>
          <p:nvPr>
            <p:ph type="pic" sz="quarter" idx="22"/>
          </p:nvPr>
        </p:nvSpPr>
        <p:spPr>
          <a:xfrm>
            <a:off x="2326369" y="4104883"/>
            <a:ext cx="1700216" cy="1724417"/>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
        <p:nvSpPr>
          <p:cNvPr id="26" name="Picture Placeholder 6">
            <a:extLst>
              <a:ext uri="{FF2B5EF4-FFF2-40B4-BE49-F238E27FC236}">
                <a16:creationId xmlns:a16="http://schemas.microsoft.com/office/drawing/2014/main" id="{3E65EBC1-D059-477E-B010-766E9C5C1399}"/>
              </a:ext>
            </a:extLst>
          </p:cNvPr>
          <p:cNvSpPr>
            <a:spLocks noGrp="1"/>
          </p:cNvSpPr>
          <p:nvPr>
            <p:ph type="pic" sz="quarter" idx="23"/>
          </p:nvPr>
        </p:nvSpPr>
        <p:spPr>
          <a:xfrm>
            <a:off x="4347240" y="4104883"/>
            <a:ext cx="1700216" cy="1724417"/>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
        <p:nvSpPr>
          <p:cNvPr id="27" name="Picture Placeholder 6">
            <a:extLst>
              <a:ext uri="{FF2B5EF4-FFF2-40B4-BE49-F238E27FC236}">
                <a16:creationId xmlns:a16="http://schemas.microsoft.com/office/drawing/2014/main" id="{98CFAAAF-1BF0-4BCC-B35E-6E5C300E3E9F}"/>
              </a:ext>
            </a:extLst>
          </p:cNvPr>
          <p:cNvSpPr>
            <a:spLocks noGrp="1"/>
          </p:cNvSpPr>
          <p:nvPr>
            <p:ph type="pic" sz="quarter" idx="24"/>
          </p:nvPr>
        </p:nvSpPr>
        <p:spPr>
          <a:xfrm>
            <a:off x="6370266" y="4104883"/>
            <a:ext cx="1700216" cy="1724417"/>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rtl="0">
              <a:buNone/>
              <a:defRPr lang="en-US"/>
            </a:lvl1pPr>
          </a:lstStyle>
          <a:p>
            <a:pPr marL="228600" lvl="0" indent="-228600" algn="ctr"/>
            <a:endParaRPr lang="en-US"/>
          </a:p>
        </p:txBody>
      </p:sp>
      <p:sp>
        <p:nvSpPr>
          <p:cNvPr id="28" name="Text Placeholder 9">
            <a:extLst>
              <a:ext uri="{FF2B5EF4-FFF2-40B4-BE49-F238E27FC236}">
                <a16:creationId xmlns:a16="http://schemas.microsoft.com/office/drawing/2014/main" id="{6AE738E2-1AD5-4BE0-A645-649A5757E99D}"/>
              </a:ext>
            </a:extLst>
          </p:cNvPr>
          <p:cNvSpPr>
            <a:spLocks noGrp="1"/>
          </p:cNvSpPr>
          <p:nvPr>
            <p:ph type="body" sz="quarter" idx="25"/>
          </p:nvPr>
        </p:nvSpPr>
        <p:spPr>
          <a:xfrm>
            <a:off x="8379565" y="2057399"/>
            <a:ext cx="3507628" cy="3769327"/>
          </a:xfrm>
        </p:spPr>
        <p:txBody>
          <a:bodyPr anchor="ct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Title 1">
            <a:extLst>
              <a:ext uri="{FF2B5EF4-FFF2-40B4-BE49-F238E27FC236}">
                <a16:creationId xmlns:a16="http://schemas.microsoft.com/office/drawing/2014/main" id="{A5576FA9-FAE9-4C83-9E94-4E1C1FB86C15}"/>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30" name="Text Placeholder 8">
            <a:extLst>
              <a:ext uri="{FF2B5EF4-FFF2-40B4-BE49-F238E27FC236}">
                <a16:creationId xmlns:a16="http://schemas.microsoft.com/office/drawing/2014/main" id="{A47D52BE-8B1D-4EF7-946A-61833B80F60E}"/>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cxnSp>
        <p:nvCxnSpPr>
          <p:cNvPr id="34" name="Straight Connector 33">
            <a:extLst>
              <a:ext uri="{FF2B5EF4-FFF2-40B4-BE49-F238E27FC236}">
                <a16:creationId xmlns:a16="http://schemas.microsoft.com/office/drawing/2014/main" id="{0AB082CB-D429-4D38-A541-C6243F2D2697}"/>
              </a:ext>
            </a:extLst>
          </p:cNvPr>
          <p:cNvCxnSpPr/>
          <p:nvPr userDrawn="1"/>
        </p:nvCxnSpPr>
        <p:spPr>
          <a:xfrm>
            <a:off x="396691" y="957194"/>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pic>
        <p:nvPicPr>
          <p:cNvPr id="37" name="Picture 36">
            <a:extLst>
              <a:ext uri="{FF2B5EF4-FFF2-40B4-BE49-F238E27FC236}">
                <a16:creationId xmlns:a16="http://schemas.microsoft.com/office/drawing/2014/main" id="{898DD535-02AA-444C-A654-F3DBC7B00040}"/>
              </a:ext>
            </a:extLst>
          </p:cNvPr>
          <p:cNvPicPr>
            <a:picLocks noChangeAspect="1"/>
          </p:cNvPicPr>
          <p:nvPr userDrawn="1"/>
        </p:nvPicPr>
        <p:blipFill>
          <a:blip r:embed="rId2"/>
          <a:stretch>
            <a:fillRect/>
          </a:stretch>
        </p:blipFill>
        <p:spPr>
          <a:xfrm>
            <a:off x="10961359" y="5943023"/>
            <a:ext cx="677333" cy="677333"/>
          </a:xfrm>
          <a:prstGeom prst="rect">
            <a:avLst/>
          </a:prstGeom>
        </p:spPr>
      </p:pic>
    </p:spTree>
    <p:extLst>
      <p:ext uri="{BB962C8B-B14F-4D97-AF65-F5344CB8AC3E}">
        <p14:creationId xmlns:p14="http://schemas.microsoft.com/office/powerpoint/2010/main" val="32294379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Single Image Cente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r>
              <a:rPr lang="en-US"/>
              <a:t>Date TBD</a:t>
            </a: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DRAFT</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4244340" y="2249648"/>
            <a:ext cx="3703320" cy="3375972"/>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Tree>
    <p:extLst>
      <p:ext uri="{BB962C8B-B14F-4D97-AF65-F5344CB8AC3E}">
        <p14:creationId xmlns:p14="http://schemas.microsoft.com/office/powerpoint/2010/main" val="3353718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s Paragraph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r>
              <a:rPr lang="en-US"/>
              <a:t>Date TBD</a:t>
            </a: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DRAFT</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8" name="Text Placeholder 7">
            <a:extLst>
              <a:ext uri="{FF2B5EF4-FFF2-40B4-BE49-F238E27FC236}">
                <a16:creationId xmlns:a16="http://schemas.microsoft.com/office/drawing/2014/main" id="{51E94711-1222-4A37-8026-D8C0D6ED4201}"/>
              </a:ext>
            </a:extLst>
          </p:cNvPr>
          <p:cNvSpPr>
            <a:spLocks noGrp="1"/>
          </p:cNvSpPr>
          <p:nvPr>
            <p:ph type="body" sz="quarter" idx="14"/>
          </p:nvPr>
        </p:nvSpPr>
        <p:spPr>
          <a:xfrm>
            <a:off x="304800" y="2087878"/>
            <a:ext cx="11582400" cy="3703320"/>
          </a:xfrm>
        </p:spPr>
        <p:txBody>
          <a:bodyPr numCol="2" spcCol="914400"/>
          <a:lstStyle>
            <a:lvl1pPr marL="0" indent="0">
              <a:buNone/>
              <a:tabLs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316674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D072E94-8669-4C9E-B4CE-CEF8B2E922BE}"/>
              </a:ext>
            </a:extLst>
          </p:cNvPr>
          <p:cNvSpPr/>
          <p:nvPr userDrawn="1"/>
        </p:nvSpPr>
        <p:spPr>
          <a:xfrm>
            <a:off x="0" y="0"/>
            <a:ext cx="3810001"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p>
        </p:txBody>
      </p:sp>
      <p:grpSp>
        <p:nvGrpSpPr>
          <p:cNvPr id="12" name="Group 11">
            <a:extLst>
              <a:ext uri="{FF2B5EF4-FFF2-40B4-BE49-F238E27FC236}">
                <a16:creationId xmlns:a16="http://schemas.microsoft.com/office/drawing/2014/main" id="{346DFEA7-AB50-460C-A0AA-6364A1065AEF}"/>
              </a:ext>
            </a:extLst>
          </p:cNvPr>
          <p:cNvGrpSpPr/>
          <p:nvPr userDrawn="1"/>
        </p:nvGrpSpPr>
        <p:grpSpPr>
          <a:xfrm>
            <a:off x="304801" y="6010184"/>
            <a:ext cx="10186053" cy="543012"/>
            <a:chOff x="304801" y="6010184"/>
            <a:chExt cx="10186053" cy="543012"/>
          </a:xfrm>
        </p:grpSpPr>
        <p:sp>
          <p:nvSpPr>
            <p:cNvPr id="13" name="Rectangle 12">
              <a:extLst>
                <a:ext uri="{FF2B5EF4-FFF2-40B4-BE49-F238E27FC236}">
                  <a16:creationId xmlns:a16="http://schemas.microsoft.com/office/drawing/2014/main" id="{9CDD58C2-2448-49A8-A984-397CC6D78B70}"/>
                </a:ext>
              </a:extLst>
            </p:cNvPr>
            <p:cNvSpPr/>
            <p:nvPr userDrawn="1"/>
          </p:nvSpPr>
          <p:spPr>
            <a:xfrm>
              <a:off x="304801" y="6010184"/>
              <a:ext cx="10186053" cy="543012"/>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5" name="Straight Connector 14">
              <a:extLst>
                <a:ext uri="{FF2B5EF4-FFF2-40B4-BE49-F238E27FC236}">
                  <a16:creationId xmlns:a16="http://schemas.microsoft.com/office/drawing/2014/main" id="{AFA32245-BC88-4C4B-8930-42284F6CDF94}"/>
                </a:ext>
              </a:extLst>
            </p:cNvPr>
            <p:cNvCxnSpPr>
              <a:cxnSpLocks/>
            </p:cNvCxnSpPr>
            <p:nvPr userDrawn="1"/>
          </p:nvCxnSpPr>
          <p:spPr>
            <a:xfrm>
              <a:off x="9523015" y="6182478"/>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r>
              <a:rPr lang="en-US"/>
              <a:t>Date TBD</a:t>
            </a: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DRAFT</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1285875" y="304800"/>
            <a:ext cx="4038600" cy="5490497"/>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pic>
        <p:nvPicPr>
          <p:cNvPr id="16" name="Picture 15">
            <a:extLst>
              <a:ext uri="{FF2B5EF4-FFF2-40B4-BE49-F238E27FC236}">
                <a16:creationId xmlns:a16="http://schemas.microsoft.com/office/drawing/2014/main" id="{709983FA-B8DA-8D48-B678-202D882EC42B}"/>
              </a:ext>
            </a:extLst>
          </p:cNvPr>
          <p:cNvPicPr>
            <a:picLocks noChangeAspect="1"/>
          </p:cNvPicPr>
          <p:nvPr userDrawn="1"/>
        </p:nvPicPr>
        <p:blipFill>
          <a:blip r:embed="rId2"/>
          <a:stretch>
            <a:fillRect/>
          </a:stretch>
        </p:blipFill>
        <p:spPr>
          <a:xfrm>
            <a:off x="10961359" y="5943023"/>
            <a:ext cx="677333" cy="677333"/>
          </a:xfrm>
          <a:prstGeom prst="rect">
            <a:avLst/>
          </a:prstGeom>
        </p:spPr>
      </p:pic>
    </p:spTree>
    <p:extLst>
      <p:ext uri="{BB962C8B-B14F-4D97-AF65-F5344CB8AC3E}">
        <p14:creationId xmlns:p14="http://schemas.microsoft.com/office/powerpoint/2010/main" val="277540340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4F693-0D73-4FC7-9EAF-4766B7EC7A70}"/>
              </a:ext>
            </a:extLst>
          </p:cNvPr>
          <p:cNvSpPr>
            <a:spLocks noGrp="1"/>
          </p:cNvSpPr>
          <p:nvPr>
            <p:ph type="title" hasCustomPrompt="1"/>
          </p:nvPr>
        </p:nvSpPr>
        <p:spPr/>
        <p:txBody>
          <a:bodyPr/>
          <a:lstStyle/>
          <a:p>
            <a:r>
              <a:rPr lang="en-US"/>
              <a:t>YOUR SLIDE’S TITLE GOES HERE</a:t>
            </a:r>
          </a:p>
        </p:txBody>
      </p:sp>
      <p:sp>
        <p:nvSpPr>
          <p:cNvPr id="3" name="Date Placeholder 2">
            <a:extLst>
              <a:ext uri="{FF2B5EF4-FFF2-40B4-BE49-F238E27FC236}">
                <a16:creationId xmlns:a16="http://schemas.microsoft.com/office/drawing/2014/main" id="{32EF620C-F605-4A6F-9721-1F7698F9355B}"/>
              </a:ext>
            </a:extLst>
          </p:cNvPr>
          <p:cNvSpPr>
            <a:spLocks noGrp="1"/>
          </p:cNvSpPr>
          <p:nvPr>
            <p:ph type="dt" sz="half" idx="10"/>
          </p:nvPr>
        </p:nvSpPr>
        <p:spPr/>
        <p:txBody>
          <a:bodyPr/>
          <a:lstStyle/>
          <a:p>
            <a:r>
              <a:rPr lang="en-US"/>
              <a:t>Date TBD</a:t>
            </a:r>
          </a:p>
        </p:txBody>
      </p:sp>
      <p:sp>
        <p:nvSpPr>
          <p:cNvPr id="4" name="Footer Placeholder 3">
            <a:extLst>
              <a:ext uri="{FF2B5EF4-FFF2-40B4-BE49-F238E27FC236}">
                <a16:creationId xmlns:a16="http://schemas.microsoft.com/office/drawing/2014/main" id="{D138F8A2-A769-4B1D-AA03-224F0907D938}"/>
              </a:ext>
            </a:extLst>
          </p:cNvPr>
          <p:cNvSpPr>
            <a:spLocks noGrp="1"/>
          </p:cNvSpPr>
          <p:nvPr>
            <p:ph type="ftr" sz="quarter" idx="11"/>
          </p:nvPr>
        </p:nvSpPr>
        <p:spPr/>
        <p:txBody>
          <a:bodyPr/>
          <a:lstStyle/>
          <a:p>
            <a:r>
              <a:rPr lang="en-US"/>
              <a:t>DRAFT</a:t>
            </a:r>
          </a:p>
        </p:txBody>
      </p:sp>
      <p:sp>
        <p:nvSpPr>
          <p:cNvPr id="5" name="Slide Number Placeholder 4">
            <a:extLst>
              <a:ext uri="{FF2B5EF4-FFF2-40B4-BE49-F238E27FC236}">
                <a16:creationId xmlns:a16="http://schemas.microsoft.com/office/drawing/2014/main" id="{C4301F81-62B2-4186-9F73-1BD113DD8B45}"/>
              </a:ext>
            </a:extLst>
          </p:cNvPr>
          <p:cNvSpPr>
            <a:spLocks noGrp="1"/>
          </p:cNvSpPr>
          <p:nvPr>
            <p:ph type="sldNum" sz="quarter" idx="12"/>
          </p:nvPr>
        </p:nvSpPr>
        <p:spPr/>
        <p:txBody>
          <a:bodyPr/>
          <a:lstStyle/>
          <a:p>
            <a:fld id="{F477D24C-55BC-4150-BC77-7526DE4131D6}" type="slidenum">
              <a:rPr lang="en-US" smtClean="0"/>
              <a:t>‹#›</a:t>
            </a:fld>
            <a:endParaRPr lang="en-US"/>
          </a:p>
        </p:txBody>
      </p:sp>
    </p:spTree>
    <p:extLst>
      <p:ext uri="{BB962C8B-B14F-4D97-AF65-F5344CB8AC3E}">
        <p14:creationId xmlns:p14="http://schemas.microsoft.com/office/powerpoint/2010/main" val="208942888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and Sub-til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r>
              <a:rPr lang="en-US"/>
              <a:t>Date TBD</a:t>
            </a: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DRAFT</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Tree>
    <p:extLst>
      <p:ext uri="{BB962C8B-B14F-4D97-AF65-F5344CB8AC3E}">
        <p14:creationId xmlns:p14="http://schemas.microsoft.com/office/powerpoint/2010/main" val="156442591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Sub-title and a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r>
              <a:rPr lang="en-US"/>
              <a:t>Date TBD</a:t>
            </a: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DRAFT</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10" name="Picture Placeholder 6">
            <a:extLst>
              <a:ext uri="{FF2B5EF4-FFF2-40B4-BE49-F238E27FC236}">
                <a16:creationId xmlns:a16="http://schemas.microsoft.com/office/drawing/2014/main" id="{181C5CAE-6039-4CD8-899D-F995448B72D2}"/>
              </a:ext>
            </a:extLst>
          </p:cNvPr>
          <p:cNvSpPr>
            <a:spLocks noGrp="1"/>
          </p:cNvSpPr>
          <p:nvPr>
            <p:ph type="pic" sz="quarter" idx="15"/>
          </p:nvPr>
        </p:nvSpPr>
        <p:spPr>
          <a:xfrm>
            <a:off x="9417571" y="2057400"/>
            <a:ext cx="2469627" cy="3771900"/>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Tree>
    <p:extLst>
      <p:ext uri="{BB962C8B-B14F-4D97-AF65-F5344CB8AC3E}">
        <p14:creationId xmlns:p14="http://schemas.microsoft.com/office/powerpoint/2010/main" val="262589237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Picture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5788152" cy="701731"/>
          </a:xfrm>
        </p:spPr>
        <p:txBody>
          <a:bodyPr/>
          <a:lstStyle>
            <a:lvl1pPr>
              <a:defRPr/>
            </a:lvl1pPr>
          </a:lstStyle>
          <a:p>
            <a:r>
              <a:rPr lang="en-US"/>
              <a:t>SLIDE’S HEADING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r>
              <a:rPr lang="en-US"/>
              <a:t>Date TBD</a:t>
            </a: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DRAFT</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19" name="Text Placeholder 8">
            <a:extLst>
              <a:ext uri="{FF2B5EF4-FFF2-40B4-BE49-F238E27FC236}">
                <a16:creationId xmlns:a16="http://schemas.microsoft.com/office/drawing/2014/main" id="{93BAD73E-AB62-4742-9117-73D1A1AD77C3}"/>
              </a:ext>
            </a:extLst>
          </p:cNvPr>
          <p:cNvSpPr>
            <a:spLocks noGrp="1"/>
          </p:cNvSpPr>
          <p:nvPr>
            <p:ph type="body" sz="quarter" idx="13" hasCustomPrompt="1"/>
          </p:nvPr>
        </p:nvSpPr>
        <p:spPr>
          <a:xfrm>
            <a:off x="304799" y="1031272"/>
            <a:ext cx="5791199" cy="1251699"/>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Do your best to not exceed three lines.</a:t>
            </a:r>
          </a:p>
        </p:txBody>
      </p:sp>
      <p:sp>
        <p:nvSpPr>
          <p:cNvPr id="20" name="Picture Placeholder 6">
            <a:extLst>
              <a:ext uri="{FF2B5EF4-FFF2-40B4-BE49-F238E27FC236}">
                <a16:creationId xmlns:a16="http://schemas.microsoft.com/office/drawing/2014/main" id="{8E81E912-B839-4D85-B263-26B7C475C554}"/>
              </a:ext>
            </a:extLst>
          </p:cNvPr>
          <p:cNvSpPr>
            <a:spLocks noGrp="1"/>
          </p:cNvSpPr>
          <p:nvPr>
            <p:ph type="pic" sz="quarter" idx="15"/>
          </p:nvPr>
        </p:nvSpPr>
        <p:spPr>
          <a:xfrm>
            <a:off x="304800" y="2391515"/>
            <a:ext cx="5791200" cy="3437785"/>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Tree>
    <p:extLst>
      <p:ext uri="{BB962C8B-B14F-4D97-AF65-F5344CB8AC3E}">
        <p14:creationId xmlns:p14="http://schemas.microsoft.com/office/powerpoint/2010/main" val="92554047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Social Media - Pictures and Dat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r>
              <a:rPr lang="en-US"/>
              <a:t>Date TBD</a:t>
            </a: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DRAFT</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17" name="Picture Placeholder 6">
            <a:extLst>
              <a:ext uri="{FF2B5EF4-FFF2-40B4-BE49-F238E27FC236}">
                <a16:creationId xmlns:a16="http://schemas.microsoft.com/office/drawing/2014/main" id="{E1A59FBD-C82A-4C52-8A4C-A71F70141DCC}"/>
              </a:ext>
            </a:extLst>
          </p:cNvPr>
          <p:cNvSpPr>
            <a:spLocks noGrp="1"/>
          </p:cNvSpPr>
          <p:nvPr>
            <p:ph type="pic" sz="quarter" idx="15"/>
          </p:nvPr>
        </p:nvSpPr>
        <p:spPr>
          <a:xfrm>
            <a:off x="304800" y="2057400"/>
            <a:ext cx="2584498" cy="2584498"/>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
        <p:nvSpPr>
          <p:cNvPr id="18" name="Picture Placeholder 6">
            <a:extLst>
              <a:ext uri="{FF2B5EF4-FFF2-40B4-BE49-F238E27FC236}">
                <a16:creationId xmlns:a16="http://schemas.microsoft.com/office/drawing/2014/main" id="{CB7EC3FD-1533-4AF8-AA1D-4C511B0A3ABC}"/>
              </a:ext>
            </a:extLst>
          </p:cNvPr>
          <p:cNvSpPr>
            <a:spLocks noGrp="1"/>
          </p:cNvSpPr>
          <p:nvPr>
            <p:ph type="pic" sz="quarter" idx="16"/>
          </p:nvPr>
        </p:nvSpPr>
        <p:spPr>
          <a:xfrm>
            <a:off x="3297614" y="2063887"/>
            <a:ext cx="2584498" cy="2584498"/>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
        <p:nvSpPr>
          <p:cNvPr id="19" name="Picture Placeholder 6">
            <a:extLst>
              <a:ext uri="{FF2B5EF4-FFF2-40B4-BE49-F238E27FC236}">
                <a16:creationId xmlns:a16="http://schemas.microsoft.com/office/drawing/2014/main" id="{AE7A9FB1-400D-4CAA-99DF-4675C3977275}"/>
              </a:ext>
            </a:extLst>
          </p:cNvPr>
          <p:cNvSpPr>
            <a:spLocks noGrp="1"/>
          </p:cNvSpPr>
          <p:nvPr>
            <p:ph type="pic" sz="quarter" idx="17"/>
          </p:nvPr>
        </p:nvSpPr>
        <p:spPr>
          <a:xfrm>
            <a:off x="6296915" y="2063887"/>
            <a:ext cx="2584498" cy="2584498"/>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
        <p:nvSpPr>
          <p:cNvPr id="20" name="Picture Placeholder 6">
            <a:extLst>
              <a:ext uri="{FF2B5EF4-FFF2-40B4-BE49-F238E27FC236}">
                <a16:creationId xmlns:a16="http://schemas.microsoft.com/office/drawing/2014/main" id="{EC9A474B-0150-45E2-BAAE-F9C6BF0B608E}"/>
              </a:ext>
            </a:extLst>
          </p:cNvPr>
          <p:cNvSpPr>
            <a:spLocks noGrp="1"/>
          </p:cNvSpPr>
          <p:nvPr>
            <p:ph type="pic" sz="quarter" idx="18"/>
          </p:nvPr>
        </p:nvSpPr>
        <p:spPr>
          <a:xfrm>
            <a:off x="9296216" y="2063887"/>
            <a:ext cx="2584498" cy="2584498"/>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Tree>
    <p:extLst>
      <p:ext uri="{BB962C8B-B14F-4D97-AF65-F5344CB8AC3E}">
        <p14:creationId xmlns:p14="http://schemas.microsoft.com/office/powerpoint/2010/main" val="285821164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le and Subtitle - Table Char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r>
              <a:rPr lang="en-US"/>
              <a:t>Date TBD</a:t>
            </a: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DRAFT</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11" name="Picture Placeholder 6">
            <a:extLst>
              <a:ext uri="{FF2B5EF4-FFF2-40B4-BE49-F238E27FC236}">
                <a16:creationId xmlns:a16="http://schemas.microsoft.com/office/drawing/2014/main" id="{6C82EEC8-190C-4B35-AAD0-CBAF1C0ACFAF}"/>
              </a:ext>
            </a:extLst>
          </p:cNvPr>
          <p:cNvSpPr>
            <a:spLocks noGrp="1"/>
          </p:cNvSpPr>
          <p:nvPr>
            <p:ph type="pic" sz="quarter" idx="15" hasCustomPrompt="1"/>
          </p:nvPr>
        </p:nvSpPr>
        <p:spPr>
          <a:xfrm>
            <a:off x="8132490" y="2057399"/>
            <a:ext cx="3754711" cy="1710013"/>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r>
              <a:rPr lang="en-US"/>
              <a:t>Picture</a:t>
            </a:r>
          </a:p>
        </p:txBody>
      </p:sp>
    </p:spTree>
    <p:extLst>
      <p:ext uri="{BB962C8B-B14F-4D97-AF65-F5344CB8AC3E}">
        <p14:creationId xmlns:p14="http://schemas.microsoft.com/office/powerpoint/2010/main" val="280348006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Title and Sub-til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83BEAE8-F93C-4D0C-B8D8-2472AE46BB29}"/>
              </a:ext>
            </a:extLst>
          </p:cNvPr>
          <p:cNvSpPr/>
          <p:nvPr userDrawn="1"/>
        </p:nvSpPr>
        <p:spPr>
          <a:xfrm>
            <a:off x="304800" y="0"/>
            <a:ext cx="5788152" cy="58267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639192" y="172857"/>
            <a:ext cx="5122416" cy="701731"/>
          </a:xfrm>
        </p:spPr>
        <p:txBody>
          <a:bodyPr/>
          <a:lstStyle>
            <a:lvl1pPr>
              <a:defRPr>
                <a:solidFill>
                  <a:schemeClr val="bg1"/>
                </a:solidFill>
              </a:defRPr>
            </a:lvl1pPr>
          </a:lstStyle>
          <a:p>
            <a:r>
              <a:rPr lang="en-US"/>
              <a:t>HEADING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r>
              <a:rPr lang="en-US"/>
              <a:t>Date TBD</a:t>
            </a: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DRAFT</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639192" y="1031273"/>
            <a:ext cx="5122416" cy="850392"/>
          </a:xfrm>
        </p:spPr>
        <p:txBody>
          <a:bodyPr>
            <a:noAutofit/>
          </a:bodyPr>
          <a:lstStyle>
            <a:lvl1pPr marL="0" indent="0">
              <a:buNone/>
              <a:defRPr sz="2100">
                <a:solidFill>
                  <a:schemeClr val="bg1"/>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over here. Do your best to not exceed two lines.</a:t>
            </a:r>
          </a:p>
        </p:txBody>
      </p:sp>
      <p:cxnSp>
        <p:nvCxnSpPr>
          <p:cNvPr id="8" name="Straight Connector 7">
            <a:extLst>
              <a:ext uri="{FF2B5EF4-FFF2-40B4-BE49-F238E27FC236}">
                <a16:creationId xmlns:a16="http://schemas.microsoft.com/office/drawing/2014/main" id="{882163AD-4A13-48AB-A487-B47BA230B483}"/>
              </a:ext>
            </a:extLst>
          </p:cNvPr>
          <p:cNvCxnSpPr/>
          <p:nvPr userDrawn="1"/>
        </p:nvCxnSpPr>
        <p:spPr>
          <a:xfrm>
            <a:off x="716287" y="957194"/>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441899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Laptop Mockup 1">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7000A5D3-CBD7-40DA-B6C6-0106631BE69D}"/>
              </a:ext>
            </a:extLst>
          </p:cNvPr>
          <p:cNvSpPr>
            <a:spLocks noGrp="1"/>
          </p:cNvSpPr>
          <p:nvPr>
            <p:ph type="pic" sz="quarter" idx="14"/>
          </p:nvPr>
        </p:nvSpPr>
        <p:spPr>
          <a:xfrm>
            <a:off x="1034461" y="2494195"/>
            <a:ext cx="4426133" cy="2768600"/>
          </a:xfrm>
          <a:custGeom>
            <a:avLst/>
            <a:gdLst>
              <a:gd name="connsiteX0" fmla="*/ 0 w 4426133"/>
              <a:gd name="connsiteY0" fmla="*/ 0 h 2768600"/>
              <a:gd name="connsiteX1" fmla="*/ 4426133 w 4426133"/>
              <a:gd name="connsiteY1" fmla="*/ 0 h 2768600"/>
              <a:gd name="connsiteX2" fmla="*/ 4426133 w 4426133"/>
              <a:gd name="connsiteY2" fmla="*/ 2768600 h 2768600"/>
              <a:gd name="connsiteX3" fmla="*/ 0 w 4426133"/>
              <a:gd name="connsiteY3" fmla="*/ 2768600 h 2768600"/>
            </a:gdLst>
            <a:ahLst/>
            <a:cxnLst>
              <a:cxn ang="0">
                <a:pos x="connsiteX0" y="connsiteY0"/>
              </a:cxn>
              <a:cxn ang="0">
                <a:pos x="connsiteX1" y="connsiteY1"/>
              </a:cxn>
              <a:cxn ang="0">
                <a:pos x="connsiteX2" y="connsiteY2"/>
              </a:cxn>
              <a:cxn ang="0">
                <a:pos x="connsiteX3" y="connsiteY3"/>
              </a:cxn>
            </a:cxnLst>
            <a:rect l="l" t="t" r="r" b="b"/>
            <a:pathLst>
              <a:path w="4426133" h="2768600">
                <a:moveTo>
                  <a:pt x="0" y="0"/>
                </a:moveTo>
                <a:lnTo>
                  <a:pt x="4426133" y="0"/>
                </a:lnTo>
                <a:lnTo>
                  <a:pt x="4426133" y="2768600"/>
                </a:lnTo>
                <a:lnTo>
                  <a:pt x="0" y="2768600"/>
                </a:lnTo>
                <a:close/>
              </a:path>
            </a:pathLst>
          </a:custGeom>
          <a:gradFill>
            <a:gsLst>
              <a:gs pos="0">
                <a:schemeClr val="accent5">
                  <a:lumMod val="20000"/>
                  <a:lumOff val="80000"/>
                </a:schemeClr>
              </a:gs>
              <a:gs pos="72000">
                <a:schemeClr val="accent5">
                  <a:lumMod val="40000"/>
                  <a:lumOff val="60000"/>
                </a:schemeClr>
              </a:gs>
            </a:gsLst>
            <a:lin ang="2700000" scaled="1"/>
          </a:gradFill>
        </p:spPr>
        <p:txBody>
          <a:bodyPr wrap="square" anchor="ctr">
            <a:noAutofit/>
          </a:bodyPr>
          <a:lstStyle>
            <a:lvl1pPr marL="0" indent="0" algn="ctr">
              <a:buNone/>
              <a:defRPr/>
            </a:lvl1pPr>
          </a:lstStyle>
          <a:p>
            <a:endParaRPr lang="en-US"/>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r>
              <a:rPr lang="en-US"/>
              <a:t>Date TBD</a:t>
            </a: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DRAFT</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Tree>
    <p:extLst>
      <p:ext uri="{BB962C8B-B14F-4D97-AF65-F5344CB8AC3E}">
        <p14:creationId xmlns:p14="http://schemas.microsoft.com/office/powerpoint/2010/main" val="241307523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Desktop Mockup">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E73281B-957A-4450-932A-7935A2D2C5C2}"/>
              </a:ext>
            </a:extLst>
          </p:cNvPr>
          <p:cNvSpPr>
            <a:spLocks noGrp="1"/>
          </p:cNvSpPr>
          <p:nvPr>
            <p:ph type="pic" sz="quarter" idx="14"/>
          </p:nvPr>
        </p:nvSpPr>
        <p:spPr>
          <a:xfrm>
            <a:off x="3848100" y="2255520"/>
            <a:ext cx="4495800" cy="2567940"/>
          </a:xfrm>
          <a:custGeom>
            <a:avLst/>
            <a:gdLst>
              <a:gd name="connsiteX0" fmla="*/ 0 w 4495800"/>
              <a:gd name="connsiteY0" fmla="*/ 0 h 2567940"/>
              <a:gd name="connsiteX1" fmla="*/ 4495800 w 4495800"/>
              <a:gd name="connsiteY1" fmla="*/ 0 h 2567940"/>
              <a:gd name="connsiteX2" fmla="*/ 4495800 w 4495800"/>
              <a:gd name="connsiteY2" fmla="*/ 2567940 h 2567940"/>
              <a:gd name="connsiteX3" fmla="*/ 0 w 4495800"/>
              <a:gd name="connsiteY3" fmla="*/ 2567940 h 2567940"/>
            </a:gdLst>
            <a:ahLst/>
            <a:cxnLst>
              <a:cxn ang="0">
                <a:pos x="connsiteX0" y="connsiteY0"/>
              </a:cxn>
              <a:cxn ang="0">
                <a:pos x="connsiteX1" y="connsiteY1"/>
              </a:cxn>
              <a:cxn ang="0">
                <a:pos x="connsiteX2" y="connsiteY2"/>
              </a:cxn>
              <a:cxn ang="0">
                <a:pos x="connsiteX3" y="connsiteY3"/>
              </a:cxn>
            </a:cxnLst>
            <a:rect l="l" t="t" r="r" b="b"/>
            <a:pathLst>
              <a:path w="4495800" h="2567940">
                <a:moveTo>
                  <a:pt x="0" y="0"/>
                </a:moveTo>
                <a:lnTo>
                  <a:pt x="4495800" y="0"/>
                </a:lnTo>
                <a:lnTo>
                  <a:pt x="4495800" y="2567940"/>
                </a:lnTo>
                <a:lnTo>
                  <a:pt x="0" y="2567940"/>
                </a:lnTo>
                <a:close/>
              </a:path>
            </a:pathLst>
          </a:custGeom>
          <a:gradFill>
            <a:gsLst>
              <a:gs pos="0">
                <a:schemeClr val="accent5">
                  <a:lumMod val="20000"/>
                  <a:lumOff val="80000"/>
                </a:schemeClr>
              </a:gs>
              <a:gs pos="72000">
                <a:schemeClr val="accent5">
                  <a:lumMod val="40000"/>
                  <a:lumOff val="60000"/>
                </a:schemeClr>
              </a:gs>
            </a:gsLst>
            <a:lin ang="2700000" scaled="1"/>
          </a:gradFill>
        </p:spPr>
        <p:txBody>
          <a:bodyPr wrap="square" anchor="ctr">
            <a:noAutofit/>
          </a:bodyPr>
          <a:lstStyle>
            <a:lvl1pPr marL="0" indent="0" algn="ctr">
              <a:buNone/>
              <a:defRPr/>
            </a:lvl1pPr>
          </a:lstStyle>
          <a:p>
            <a:endParaRPr lang="en-US"/>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r>
              <a:rPr lang="en-US"/>
              <a:t>Date TBD</a:t>
            </a: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DRAFT</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Tree>
    <p:extLst>
      <p:ext uri="{BB962C8B-B14F-4D97-AF65-F5344CB8AC3E}">
        <p14:creationId xmlns:p14="http://schemas.microsoft.com/office/powerpoint/2010/main" val="179384137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image" Target="../media/image2.sv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65.xml"/><Relationship Id="rId18" Type="http://schemas.openxmlformats.org/officeDocument/2006/relationships/slideLayout" Target="../slideLayouts/slideLayout70.xml"/><Relationship Id="rId26" Type="http://schemas.openxmlformats.org/officeDocument/2006/relationships/slideLayout" Target="../slideLayouts/slideLayout78.xml"/><Relationship Id="rId39" Type="http://schemas.openxmlformats.org/officeDocument/2006/relationships/slideLayout" Target="../slideLayouts/slideLayout91.xml"/><Relationship Id="rId21" Type="http://schemas.openxmlformats.org/officeDocument/2006/relationships/slideLayout" Target="../slideLayouts/slideLayout73.xml"/><Relationship Id="rId34" Type="http://schemas.openxmlformats.org/officeDocument/2006/relationships/slideLayout" Target="../slideLayouts/slideLayout86.xml"/><Relationship Id="rId42" Type="http://schemas.openxmlformats.org/officeDocument/2006/relationships/slideLayout" Target="../slideLayouts/slideLayout94.xml"/><Relationship Id="rId47" Type="http://schemas.openxmlformats.org/officeDocument/2006/relationships/slideLayout" Target="../slideLayouts/slideLayout99.xml"/><Relationship Id="rId50" Type="http://schemas.openxmlformats.org/officeDocument/2006/relationships/slideLayout" Target="../slideLayouts/slideLayout102.xml"/><Relationship Id="rId7" Type="http://schemas.openxmlformats.org/officeDocument/2006/relationships/slideLayout" Target="../slideLayouts/slideLayout59.xml"/><Relationship Id="rId2" Type="http://schemas.openxmlformats.org/officeDocument/2006/relationships/slideLayout" Target="../slideLayouts/slideLayout54.xml"/><Relationship Id="rId16" Type="http://schemas.openxmlformats.org/officeDocument/2006/relationships/slideLayout" Target="../slideLayouts/slideLayout68.xml"/><Relationship Id="rId29" Type="http://schemas.openxmlformats.org/officeDocument/2006/relationships/slideLayout" Target="../slideLayouts/slideLayout81.xml"/><Relationship Id="rId11" Type="http://schemas.openxmlformats.org/officeDocument/2006/relationships/slideLayout" Target="../slideLayouts/slideLayout63.xml"/><Relationship Id="rId24" Type="http://schemas.openxmlformats.org/officeDocument/2006/relationships/slideLayout" Target="../slideLayouts/slideLayout76.xml"/><Relationship Id="rId32" Type="http://schemas.openxmlformats.org/officeDocument/2006/relationships/slideLayout" Target="../slideLayouts/slideLayout84.xml"/><Relationship Id="rId37" Type="http://schemas.openxmlformats.org/officeDocument/2006/relationships/slideLayout" Target="../slideLayouts/slideLayout89.xml"/><Relationship Id="rId40" Type="http://schemas.openxmlformats.org/officeDocument/2006/relationships/slideLayout" Target="../slideLayouts/slideLayout92.xml"/><Relationship Id="rId45" Type="http://schemas.openxmlformats.org/officeDocument/2006/relationships/slideLayout" Target="../slideLayouts/slideLayout97.xml"/><Relationship Id="rId53" Type="http://schemas.openxmlformats.org/officeDocument/2006/relationships/image" Target="../media/image4.emf"/><Relationship Id="rId5" Type="http://schemas.openxmlformats.org/officeDocument/2006/relationships/slideLayout" Target="../slideLayouts/slideLayout57.xml"/><Relationship Id="rId10" Type="http://schemas.openxmlformats.org/officeDocument/2006/relationships/slideLayout" Target="../slideLayouts/slideLayout62.xml"/><Relationship Id="rId19" Type="http://schemas.openxmlformats.org/officeDocument/2006/relationships/slideLayout" Target="../slideLayouts/slideLayout71.xml"/><Relationship Id="rId31" Type="http://schemas.openxmlformats.org/officeDocument/2006/relationships/slideLayout" Target="../slideLayouts/slideLayout83.xml"/><Relationship Id="rId44" Type="http://schemas.openxmlformats.org/officeDocument/2006/relationships/slideLayout" Target="../slideLayouts/slideLayout96.xml"/><Relationship Id="rId52" Type="http://schemas.openxmlformats.org/officeDocument/2006/relationships/theme" Target="../theme/theme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 Id="rId22" Type="http://schemas.openxmlformats.org/officeDocument/2006/relationships/slideLayout" Target="../slideLayouts/slideLayout74.xml"/><Relationship Id="rId27" Type="http://schemas.openxmlformats.org/officeDocument/2006/relationships/slideLayout" Target="../slideLayouts/slideLayout79.xml"/><Relationship Id="rId30" Type="http://schemas.openxmlformats.org/officeDocument/2006/relationships/slideLayout" Target="../slideLayouts/slideLayout82.xml"/><Relationship Id="rId35" Type="http://schemas.openxmlformats.org/officeDocument/2006/relationships/slideLayout" Target="../slideLayouts/slideLayout87.xml"/><Relationship Id="rId43" Type="http://schemas.openxmlformats.org/officeDocument/2006/relationships/slideLayout" Target="../slideLayouts/slideLayout95.xml"/><Relationship Id="rId48" Type="http://schemas.openxmlformats.org/officeDocument/2006/relationships/slideLayout" Target="../slideLayouts/slideLayout100.xml"/><Relationship Id="rId8" Type="http://schemas.openxmlformats.org/officeDocument/2006/relationships/slideLayout" Target="../slideLayouts/slideLayout60.xml"/><Relationship Id="rId51" Type="http://schemas.openxmlformats.org/officeDocument/2006/relationships/slideLayout" Target="../slideLayouts/slideLayout103.xml"/><Relationship Id="rId3" Type="http://schemas.openxmlformats.org/officeDocument/2006/relationships/slideLayout" Target="../slideLayouts/slideLayout55.xml"/><Relationship Id="rId12" Type="http://schemas.openxmlformats.org/officeDocument/2006/relationships/slideLayout" Target="../slideLayouts/slideLayout64.xml"/><Relationship Id="rId17" Type="http://schemas.openxmlformats.org/officeDocument/2006/relationships/slideLayout" Target="../slideLayouts/slideLayout69.xml"/><Relationship Id="rId25" Type="http://schemas.openxmlformats.org/officeDocument/2006/relationships/slideLayout" Target="../slideLayouts/slideLayout77.xml"/><Relationship Id="rId33" Type="http://schemas.openxmlformats.org/officeDocument/2006/relationships/slideLayout" Target="../slideLayouts/slideLayout85.xml"/><Relationship Id="rId38" Type="http://schemas.openxmlformats.org/officeDocument/2006/relationships/slideLayout" Target="../slideLayouts/slideLayout90.xml"/><Relationship Id="rId46" Type="http://schemas.openxmlformats.org/officeDocument/2006/relationships/slideLayout" Target="../slideLayouts/slideLayout98.xml"/><Relationship Id="rId20" Type="http://schemas.openxmlformats.org/officeDocument/2006/relationships/slideLayout" Target="../slideLayouts/slideLayout72.xml"/><Relationship Id="rId41" Type="http://schemas.openxmlformats.org/officeDocument/2006/relationships/slideLayout" Target="../slideLayouts/slideLayout93.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5" Type="http://schemas.openxmlformats.org/officeDocument/2006/relationships/slideLayout" Target="../slideLayouts/slideLayout67.xml"/><Relationship Id="rId23" Type="http://schemas.openxmlformats.org/officeDocument/2006/relationships/slideLayout" Target="../slideLayouts/slideLayout75.xml"/><Relationship Id="rId28" Type="http://schemas.openxmlformats.org/officeDocument/2006/relationships/slideLayout" Target="../slideLayouts/slideLayout80.xml"/><Relationship Id="rId36" Type="http://schemas.openxmlformats.org/officeDocument/2006/relationships/slideLayout" Target="../slideLayouts/slideLayout88.xml"/><Relationship Id="rId49" Type="http://schemas.openxmlformats.org/officeDocument/2006/relationships/slideLayout" Target="../slideLayouts/slideLayout10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B2E97E-15DE-483A-BC27-7919C8F1AE1E}"/>
              </a:ext>
            </a:extLst>
          </p:cNvPr>
          <p:cNvSpPr>
            <a:spLocks noGrp="1"/>
          </p:cNvSpPr>
          <p:nvPr>
            <p:ph type="title"/>
          </p:nvPr>
        </p:nvSpPr>
        <p:spPr>
          <a:xfrm>
            <a:off x="304800" y="172857"/>
            <a:ext cx="11582400" cy="701731"/>
          </a:xfrm>
          <a:prstGeom prst="rect">
            <a:avLst/>
          </a:prstGeom>
        </p:spPr>
        <p:txBody>
          <a:bodyPr vert="horz" wrap="square"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916DC98E-7479-4F84-A93B-DC74ECFC08FF}"/>
              </a:ext>
            </a:extLst>
          </p:cNvPr>
          <p:cNvSpPr>
            <a:spLocks noGrp="1"/>
          </p:cNvSpPr>
          <p:nvPr>
            <p:ph type="body" idx="1"/>
          </p:nvPr>
        </p:nvSpPr>
        <p:spPr>
          <a:xfrm>
            <a:off x="304799" y="2085975"/>
            <a:ext cx="11582399" cy="370522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7" name="Straight Connector 26">
            <a:extLst>
              <a:ext uri="{FF2B5EF4-FFF2-40B4-BE49-F238E27FC236}">
                <a16:creationId xmlns:a16="http://schemas.microsoft.com/office/drawing/2014/main" id="{43BF3AD1-F051-48A5-AB7D-BDA84812B4BB}"/>
              </a:ext>
            </a:extLst>
          </p:cNvPr>
          <p:cNvCxnSpPr/>
          <p:nvPr userDrawn="1"/>
        </p:nvCxnSpPr>
        <p:spPr>
          <a:xfrm>
            <a:off x="396691" y="957194"/>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9799997D-9151-4456-8CAB-50AC1F60D7A4}"/>
              </a:ext>
            </a:extLst>
          </p:cNvPr>
          <p:cNvGrpSpPr/>
          <p:nvPr userDrawn="1"/>
        </p:nvGrpSpPr>
        <p:grpSpPr>
          <a:xfrm>
            <a:off x="304801" y="6126480"/>
            <a:ext cx="11582400" cy="426715"/>
            <a:chOff x="304801" y="6126480"/>
            <a:chExt cx="11582400" cy="426715"/>
          </a:xfrm>
        </p:grpSpPr>
        <p:sp>
          <p:nvSpPr>
            <p:cNvPr id="28" name="Rectangle 27">
              <a:extLst>
                <a:ext uri="{FF2B5EF4-FFF2-40B4-BE49-F238E27FC236}">
                  <a16:creationId xmlns:a16="http://schemas.microsoft.com/office/drawing/2014/main" id="{953E2499-F978-4E01-86C9-1D087E586B53}"/>
                </a:ext>
              </a:extLst>
            </p:cNvPr>
            <p:cNvSpPr/>
            <p:nvPr userDrawn="1"/>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9" name="Graphic 28">
              <a:extLst>
                <a:ext uri="{FF2B5EF4-FFF2-40B4-BE49-F238E27FC236}">
                  <a16:creationId xmlns:a16="http://schemas.microsoft.com/office/drawing/2014/main" id="{F24C7791-83CB-425B-A392-60C4676C8977}"/>
                </a:ext>
              </a:extLst>
            </p:cNvPr>
            <p:cNvPicPr>
              <a:picLocks noChangeAspect="1"/>
            </p:cNvPicPr>
            <p:nvPr userDrawn="1"/>
          </p:nvPicPr>
          <p:blipFill>
            <a:blip r:embed="rId54">
              <a:extLst>
                <a:ext uri="{96DAC541-7B7A-43D3-8B79-37D633B846F1}">
                  <asvg:svgBlip xmlns:asvg="http://schemas.microsoft.com/office/drawing/2016/SVG/main" r:embed="rId55"/>
                </a:ext>
              </a:extLst>
            </a:blip>
            <a:stretch>
              <a:fillRect/>
            </a:stretch>
          </p:blipFill>
          <p:spPr>
            <a:xfrm>
              <a:off x="10818536" y="6181797"/>
              <a:ext cx="744012" cy="316080"/>
            </a:xfrm>
            <a:prstGeom prst="rect">
              <a:avLst/>
            </a:prstGeom>
          </p:spPr>
        </p:pic>
        <p:cxnSp>
          <p:nvCxnSpPr>
            <p:cNvPr id="31" name="Straight Connector 30">
              <a:extLst>
                <a:ext uri="{FF2B5EF4-FFF2-40B4-BE49-F238E27FC236}">
                  <a16:creationId xmlns:a16="http://schemas.microsoft.com/office/drawing/2014/main" id="{174664AB-B457-4A4B-8D7F-46B20E66F28D}"/>
                </a:ext>
              </a:extLst>
            </p:cNvPr>
            <p:cNvCxnSpPr>
              <a:cxnSpLocks/>
            </p:cNvCxnSpPr>
            <p:nvPr userDrawn="1"/>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B490B93-C18D-4D67-8A52-86F2EF210033}"/>
                </a:ext>
              </a:extLst>
            </p:cNvPr>
            <p:cNvCxnSpPr>
              <a:cxnSpLocks/>
            </p:cNvCxnSpPr>
            <p:nvPr userDrawn="1"/>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4" name="Date Placeholder 3">
            <a:extLst>
              <a:ext uri="{FF2B5EF4-FFF2-40B4-BE49-F238E27FC236}">
                <a16:creationId xmlns:a16="http://schemas.microsoft.com/office/drawing/2014/main" id="{3FAEE57A-77BE-438D-9286-6127CD6E56F9}"/>
              </a:ext>
            </a:extLst>
          </p:cNvPr>
          <p:cNvSpPr>
            <a:spLocks noGrp="1"/>
          </p:cNvSpPr>
          <p:nvPr>
            <p:ph type="dt" sz="half" idx="2"/>
          </p:nvPr>
        </p:nvSpPr>
        <p:spPr>
          <a:xfrm>
            <a:off x="8382000" y="6157275"/>
            <a:ext cx="977175" cy="365125"/>
          </a:xfrm>
          <a:prstGeom prst="rect">
            <a:avLst/>
          </a:prstGeom>
        </p:spPr>
        <p:txBody>
          <a:bodyPr vert="horz" lIns="91440" tIns="45720" rIns="91440" bIns="45720" rtlCol="0" anchor="ctr"/>
          <a:lstStyle>
            <a:lvl1pPr algn="r">
              <a:defRPr sz="1200">
                <a:solidFill>
                  <a:schemeClr val="bg1"/>
                </a:solidFill>
              </a:defRPr>
            </a:lvl1pPr>
          </a:lstStyle>
          <a:p>
            <a:r>
              <a:rPr lang="en-US"/>
              <a:t>Date TBD</a:t>
            </a:r>
            <a:endParaRPr lang="en-US" dirty="0"/>
          </a:p>
        </p:txBody>
      </p:sp>
      <p:sp>
        <p:nvSpPr>
          <p:cNvPr id="5" name="Footer Placeholder 4">
            <a:extLst>
              <a:ext uri="{FF2B5EF4-FFF2-40B4-BE49-F238E27FC236}">
                <a16:creationId xmlns:a16="http://schemas.microsoft.com/office/drawing/2014/main" id="{777BCE5C-2F54-4920-9F7A-D0ABAFE3C9E2}"/>
              </a:ext>
            </a:extLst>
          </p:cNvPr>
          <p:cNvSpPr>
            <a:spLocks noGrp="1"/>
          </p:cNvSpPr>
          <p:nvPr>
            <p:ph type="ftr" sz="quarter" idx="3"/>
          </p:nvPr>
        </p:nvSpPr>
        <p:spPr>
          <a:xfrm>
            <a:off x="476320" y="6157275"/>
            <a:ext cx="7741840" cy="365125"/>
          </a:xfrm>
          <a:prstGeom prst="rect">
            <a:avLst/>
          </a:prstGeom>
        </p:spPr>
        <p:txBody>
          <a:bodyPr vert="horz" lIns="91440" tIns="45720" rIns="91440" bIns="45720" rtlCol="0" anchor="ctr"/>
          <a:lstStyle>
            <a:lvl1pPr algn="l">
              <a:defRPr sz="1200">
                <a:solidFill>
                  <a:schemeClr val="bg1"/>
                </a:solidFill>
              </a:defRPr>
            </a:lvl1pPr>
          </a:lstStyle>
          <a:p>
            <a:r>
              <a:rPr lang="en-US"/>
              <a:t>DRAFT</a:t>
            </a:r>
          </a:p>
        </p:txBody>
      </p:sp>
      <p:sp>
        <p:nvSpPr>
          <p:cNvPr id="6" name="Slide Number Placeholder 5">
            <a:extLst>
              <a:ext uri="{FF2B5EF4-FFF2-40B4-BE49-F238E27FC236}">
                <a16:creationId xmlns:a16="http://schemas.microsoft.com/office/drawing/2014/main" id="{5914C59B-F619-47F9-85E1-B0EA8C4B58B4}"/>
              </a:ext>
            </a:extLst>
          </p:cNvPr>
          <p:cNvSpPr>
            <a:spLocks noGrp="1"/>
          </p:cNvSpPr>
          <p:nvPr>
            <p:ph type="sldNum" sz="quarter" idx="4"/>
          </p:nvPr>
        </p:nvSpPr>
        <p:spPr>
          <a:xfrm>
            <a:off x="9719988" y="6170673"/>
            <a:ext cx="586986" cy="338328"/>
          </a:xfrm>
          <a:prstGeom prst="rect">
            <a:avLst/>
          </a:prstGeom>
        </p:spPr>
        <p:txBody>
          <a:bodyPr vert="horz" lIns="91440" tIns="45720" rIns="91440" bIns="45720" rtlCol="0" anchor="ctr"/>
          <a:lstStyle>
            <a:lvl1pPr algn="ctr">
              <a:defRPr sz="1600">
                <a:solidFill>
                  <a:schemeClr val="bg1"/>
                </a:solidFill>
              </a:defRPr>
            </a:lvl1pPr>
          </a:lstStyle>
          <a:p>
            <a:fld id="{F477D24C-55BC-4150-BC77-7526DE4131D6}" type="slidenum">
              <a:rPr lang="en-US" smtClean="0"/>
              <a:pPr/>
              <a:t>‹#›</a:t>
            </a:fld>
            <a:endParaRPr lang="en-US"/>
          </a:p>
        </p:txBody>
      </p:sp>
    </p:spTree>
    <p:extLst>
      <p:ext uri="{BB962C8B-B14F-4D97-AF65-F5344CB8AC3E}">
        <p14:creationId xmlns:p14="http://schemas.microsoft.com/office/powerpoint/2010/main" val="2100755069"/>
      </p:ext>
    </p:extLst>
  </p:cSld>
  <p:clrMap bg1="lt1" tx1="dk1" bg2="lt2" tx2="dk2" accent1="accent1" accent2="accent2" accent3="accent3" accent4="accent4" accent5="accent5" accent6="accent6" hlink="hlink" folHlink="folHlink"/>
  <p:sldLayoutIdLst>
    <p:sldLayoutId id="2147484135" r:id="rId1"/>
    <p:sldLayoutId id="2147484140" r:id="rId2"/>
    <p:sldLayoutId id="2147484137" r:id="rId3"/>
    <p:sldLayoutId id="2147483661" r:id="rId4"/>
    <p:sldLayoutId id="2147483662" r:id="rId5"/>
    <p:sldLayoutId id="2147483700" r:id="rId6"/>
    <p:sldLayoutId id="2147484136" r:id="rId7"/>
    <p:sldLayoutId id="2147483665" r:id="rId8"/>
    <p:sldLayoutId id="2147483666" r:id="rId9"/>
    <p:sldLayoutId id="2147483667" r:id="rId10"/>
    <p:sldLayoutId id="2147483663" r:id="rId11"/>
    <p:sldLayoutId id="2147483664" r:id="rId12"/>
    <p:sldLayoutId id="2147483668" r:id="rId13"/>
    <p:sldLayoutId id="2147483690" r:id="rId14"/>
    <p:sldLayoutId id="2147483694" r:id="rId15"/>
    <p:sldLayoutId id="2147483691" r:id="rId16"/>
    <p:sldLayoutId id="2147483669" r:id="rId17"/>
    <p:sldLayoutId id="2147483693" r:id="rId18"/>
    <p:sldLayoutId id="2147483697" r:id="rId19"/>
    <p:sldLayoutId id="2147483670" r:id="rId20"/>
    <p:sldLayoutId id="2147483671" r:id="rId21"/>
    <p:sldLayoutId id="2147483675" r:id="rId22"/>
    <p:sldLayoutId id="2147483672" r:id="rId23"/>
    <p:sldLayoutId id="2147483673" r:id="rId24"/>
    <p:sldLayoutId id="2147483692" r:id="rId25"/>
    <p:sldLayoutId id="2147483679" r:id="rId26"/>
    <p:sldLayoutId id="2147483680" r:id="rId27"/>
    <p:sldLayoutId id="2147483695" r:id="rId28"/>
    <p:sldLayoutId id="2147483681" r:id="rId29"/>
    <p:sldLayoutId id="2147483674" r:id="rId30"/>
    <p:sldLayoutId id="2147483676" r:id="rId31"/>
    <p:sldLayoutId id="2147483696" r:id="rId32"/>
    <p:sldLayoutId id="2147483677" r:id="rId33"/>
    <p:sldLayoutId id="2147483678" r:id="rId34"/>
    <p:sldLayoutId id="2147483698" r:id="rId35"/>
    <p:sldLayoutId id="2147483701" r:id="rId36"/>
    <p:sldLayoutId id="2147483683" r:id="rId37"/>
    <p:sldLayoutId id="2147483699" r:id="rId38"/>
    <p:sldLayoutId id="2147484138" r:id="rId39"/>
    <p:sldLayoutId id="2147483682" r:id="rId40"/>
    <p:sldLayoutId id="2147483705" r:id="rId41"/>
    <p:sldLayoutId id="2147483704" r:id="rId42"/>
    <p:sldLayoutId id="2147483703" r:id="rId43"/>
    <p:sldLayoutId id="2147483702" r:id="rId44"/>
    <p:sldLayoutId id="2147483689" r:id="rId45"/>
    <p:sldLayoutId id="2147483684" r:id="rId46"/>
    <p:sldLayoutId id="2147483685" r:id="rId47"/>
    <p:sldLayoutId id="2147483686" r:id="rId48"/>
    <p:sldLayoutId id="2147483687" r:id="rId49"/>
    <p:sldLayoutId id="2147483688" r:id="rId50"/>
    <p:sldLayoutId id="2147484139" r:id="rId51"/>
    <p:sldLayoutId id="2147484141" r:id="rId52"/>
  </p:sldLayoutIdLst>
  <p:hf hdr="0"/>
  <p:txStyles>
    <p:title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p:titleStyle>
    <p:bodyStyle>
      <a:lvl1pPr marL="2286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1pPr>
      <a:lvl2pPr marL="6858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2pPr>
      <a:lvl3pPr marL="11430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3pPr>
      <a:lvl4pPr marL="16002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4pPr>
      <a:lvl5pPr marL="20574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2" userDrawn="1">
          <p15:clr>
            <a:srgbClr val="F26B43"/>
          </p15:clr>
        </p15:guide>
        <p15:guide id="2" pos="7488" userDrawn="1">
          <p15:clr>
            <a:srgbClr val="F26B43"/>
          </p15:clr>
        </p15:guide>
        <p15:guide id="3" orient="horz" pos="4128" userDrawn="1">
          <p15:clr>
            <a:srgbClr val="F26B43"/>
          </p15:clr>
        </p15:guide>
        <p15:guide id="4" orient="horz" pos="19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9934FE4-435B-4856-A03B-CE8524A39AE5}"/>
              </a:ext>
            </a:extLst>
          </p:cNvPr>
          <p:cNvGrpSpPr/>
          <p:nvPr userDrawn="1"/>
        </p:nvGrpSpPr>
        <p:grpSpPr>
          <a:xfrm>
            <a:off x="304801" y="6010184"/>
            <a:ext cx="10397066" cy="543012"/>
            <a:chOff x="304801" y="6010184"/>
            <a:chExt cx="10397066" cy="543012"/>
          </a:xfrm>
        </p:grpSpPr>
        <p:sp>
          <p:nvSpPr>
            <p:cNvPr id="28" name="Rectangle 27">
              <a:extLst>
                <a:ext uri="{FF2B5EF4-FFF2-40B4-BE49-F238E27FC236}">
                  <a16:creationId xmlns:a16="http://schemas.microsoft.com/office/drawing/2014/main" id="{953E2499-F978-4E01-86C9-1D087E586B53}"/>
                </a:ext>
              </a:extLst>
            </p:cNvPr>
            <p:cNvSpPr/>
            <p:nvPr userDrawn="1"/>
          </p:nvSpPr>
          <p:spPr>
            <a:xfrm>
              <a:off x="304801" y="6010184"/>
              <a:ext cx="10397066" cy="543012"/>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2" name="Straight Connector 31">
              <a:extLst>
                <a:ext uri="{FF2B5EF4-FFF2-40B4-BE49-F238E27FC236}">
                  <a16:creationId xmlns:a16="http://schemas.microsoft.com/office/drawing/2014/main" id="{DB490B93-C18D-4D67-8A52-86F2EF210033}"/>
                </a:ext>
              </a:extLst>
            </p:cNvPr>
            <p:cNvCxnSpPr>
              <a:cxnSpLocks/>
            </p:cNvCxnSpPr>
            <p:nvPr userDrawn="1"/>
          </p:nvCxnSpPr>
          <p:spPr>
            <a:xfrm>
              <a:off x="9523015" y="6182478"/>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2" name="Title Placeholder 1">
            <a:extLst>
              <a:ext uri="{FF2B5EF4-FFF2-40B4-BE49-F238E27FC236}">
                <a16:creationId xmlns:a16="http://schemas.microsoft.com/office/drawing/2014/main" id="{F5B2E97E-15DE-483A-BC27-7919C8F1AE1E}"/>
              </a:ext>
            </a:extLst>
          </p:cNvPr>
          <p:cNvSpPr>
            <a:spLocks noGrp="1"/>
          </p:cNvSpPr>
          <p:nvPr>
            <p:ph type="title"/>
          </p:nvPr>
        </p:nvSpPr>
        <p:spPr>
          <a:xfrm>
            <a:off x="304800" y="172857"/>
            <a:ext cx="11582400" cy="701731"/>
          </a:xfrm>
          <a:prstGeom prst="rect">
            <a:avLst/>
          </a:prstGeom>
        </p:spPr>
        <p:txBody>
          <a:bodyPr vert="horz" wrap="square"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916DC98E-7479-4F84-A93B-DC74ECFC08FF}"/>
              </a:ext>
            </a:extLst>
          </p:cNvPr>
          <p:cNvSpPr>
            <a:spLocks noGrp="1"/>
          </p:cNvSpPr>
          <p:nvPr>
            <p:ph type="body" idx="1"/>
          </p:nvPr>
        </p:nvSpPr>
        <p:spPr>
          <a:xfrm>
            <a:off x="304799" y="2085975"/>
            <a:ext cx="11582399" cy="370522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7" name="Straight Connector 26">
            <a:extLst>
              <a:ext uri="{FF2B5EF4-FFF2-40B4-BE49-F238E27FC236}">
                <a16:creationId xmlns:a16="http://schemas.microsoft.com/office/drawing/2014/main" id="{43BF3AD1-F051-48A5-AB7D-BDA84812B4BB}"/>
              </a:ext>
            </a:extLst>
          </p:cNvPr>
          <p:cNvCxnSpPr/>
          <p:nvPr userDrawn="1"/>
        </p:nvCxnSpPr>
        <p:spPr>
          <a:xfrm>
            <a:off x="396691" y="957194"/>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3FAEE57A-77BE-438D-9286-6127CD6E56F9}"/>
              </a:ext>
            </a:extLst>
          </p:cNvPr>
          <p:cNvSpPr>
            <a:spLocks noGrp="1"/>
          </p:cNvSpPr>
          <p:nvPr userDrawn="1">
            <p:ph type="dt" sz="half" idx="2"/>
          </p:nvPr>
        </p:nvSpPr>
        <p:spPr>
          <a:xfrm>
            <a:off x="8382000" y="6099128"/>
            <a:ext cx="977175" cy="365125"/>
          </a:xfrm>
          <a:prstGeom prst="rect">
            <a:avLst/>
          </a:prstGeom>
        </p:spPr>
        <p:txBody>
          <a:bodyPr vert="horz" lIns="91440" tIns="45720" rIns="91440" bIns="45720" rtlCol="0" anchor="ctr"/>
          <a:lstStyle>
            <a:lvl1pPr algn="r">
              <a:defRPr sz="1200">
                <a:solidFill>
                  <a:schemeClr val="bg1"/>
                </a:solidFill>
              </a:defRPr>
            </a:lvl1pPr>
          </a:lstStyle>
          <a:p>
            <a:r>
              <a:rPr lang="en-US"/>
              <a:t>Date TBD</a:t>
            </a:r>
          </a:p>
        </p:txBody>
      </p:sp>
      <p:sp>
        <p:nvSpPr>
          <p:cNvPr id="5" name="Footer Placeholder 4">
            <a:extLst>
              <a:ext uri="{FF2B5EF4-FFF2-40B4-BE49-F238E27FC236}">
                <a16:creationId xmlns:a16="http://schemas.microsoft.com/office/drawing/2014/main" id="{777BCE5C-2F54-4920-9F7A-D0ABAFE3C9E2}"/>
              </a:ext>
            </a:extLst>
          </p:cNvPr>
          <p:cNvSpPr>
            <a:spLocks noGrp="1"/>
          </p:cNvSpPr>
          <p:nvPr userDrawn="1">
            <p:ph type="ftr" sz="quarter" idx="3"/>
          </p:nvPr>
        </p:nvSpPr>
        <p:spPr>
          <a:xfrm>
            <a:off x="476320" y="6099128"/>
            <a:ext cx="7741840" cy="365125"/>
          </a:xfrm>
          <a:prstGeom prst="rect">
            <a:avLst/>
          </a:prstGeom>
        </p:spPr>
        <p:txBody>
          <a:bodyPr vert="horz" lIns="91440" tIns="45720" rIns="91440" bIns="45720" rtlCol="0" anchor="ctr"/>
          <a:lstStyle>
            <a:lvl1pPr algn="l">
              <a:defRPr sz="1200">
                <a:solidFill>
                  <a:schemeClr val="bg1"/>
                </a:solidFill>
              </a:defRPr>
            </a:lvl1pPr>
          </a:lstStyle>
          <a:p>
            <a:r>
              <a:rPr lang="en-US"/>
              <a:t>DRAFT</a:t>
            </a:r>
          </a:p>
        </p:txBody>
      </p:sp>
      <p:sp>
        <p:nvSpPr>
          <p:cNvPr id="6" name="Slide Number Placeholder 5">
            <a:extLst>
              <a:ext uri="{FF2B5EF4-FFF2-40B4-BE49-F238E27FC236}">
                <a16:creationId xmlns:a16="http://schemas.microsoft.com/office/drawing/2014/main" id="{5914C59B-F619-47F9-85E1-B0EA8C4B58B4}"/>
              </a:ext>
            </a:extLst>
          </p:cNvPr>
          <p:cNvSpPr>
            <a:spLocks noGrp="1"/>
          </p:cNvSpPr>
          <p:nvPr userDrawn="1">
            <p:ph type="sldNum" sz="quarter" idx="4"/>
          </p:nvPr>
        </p:nvSpPr>
        <p:spPr>
          <a:xfrm>
            <a:off x="9719988" y="6112526"/>
            <a:ext cx="586986" cy="338328"/>
          </a:xfrm>
          <a:prstGeom prst="rect">
            <a:avLst/>
          </a:prstGeom>
        </p:spPr>
        <p:txBody>
          <a:bodyPr vert="horz" lIns="91440" tIns="45720" rIns="91440" bIns="45720" rtlCol="0" anchor="ctr"/>
          <a:lstStyle>
            <a:lvl1pPr algn="ctr">
              <a:defRPr sz="1600">
                <a:solidFill>
                  <a:schemeClr val="bg1"/>
                </a:solidFill>
              </a:defRPr>
            </a:lvl1pPr>
          </a:lstStyle>
          <a:p>
            <a:fld id="{F477D24C-55BC-4150-BC77-7526DE4131D6}" type="slidenum">
              <a:rPr lang="en-US" smtClean="0"/>
              <a:pPr/>
              <a:t>‹#›</a:t>
            </a:fld>
            <a:endParaRPr lang="en-US"/>
          </a:p>
        </p:txBody>
      </p:sp>
      <p:pic>
        <p:nvPicPr>
          <p:cNvPr id="7" name="Picture 6">
            <a:extLst>
              <a:ext uri="{FF2B5EF4-FFF2-40B4-BE49-F238E27FC236}">
                <a16:creationId xmlns:a16="http://schemas.microsoft.com/office/drawing/2014/main" id="{AA8241B5-982B-B94D-B45A-AF3E013AA32C}"/>
              </a:ext>
            </a:extLst>
          </p:cNvPr>
          <p:cNvPicPr>
            <a:picLocks noChangeAspect="1"/>
          </p:cNvPicPr>
          <p:nvPr userDrawn="1"/>
        </p:nvPicPr>
        <p:blipFill>
          <a:blip r:embed="rId53"/>
          <a:stretch>
            <a:fillRect/>
          </a:stretch>
        </p:blipFill>
        <p:spPr>
          <a:xfrm>
            <a:off x="10961359" y="5943023"/>
            <a:ext cx="677333" cy="677333"/>
          </a:xfrm>
          <a:prstGeom prst="rect">
            <a:avLst/>
          </a:prstGeom>
        </p:spPr>
      </p:pic>
    </p:spTree>
    <p:extLst>
      <p:ext uri="{BB962C8B-B14F-4D97-AF65-F5344CB8AC3E}">
        <p14:creationId xmlns:p14="http://schemas.microsoft.com/office/powerpoint/2010/main" val="2100755069"/>
      </p:ext>
    </p:extLst>
  </p:cSld>
  <p:clrMap bg1="lt1" tx1="dk1" bg2="lt2" tx2="dk2" accent1="accent1" accent2="accent2" accent3="accent3" accent4="accent4" accent5="accent5" accent6="accent6" hlink="hlink" folHlink="folHlink"/>
  <p:sldLayoutIdLst>
    <p:sldLayoutId id="2147484082" r:id="rId1"/>
    <p:sldLayoutId id="2147484083" r:id="rId2"/>
    <p:sldLayoutId id="2147484084" r:id="rId3"/>
    <p:sldLayoutId id="2147484085" r:id="rId4"/>
    <p:sldLayoutId id="2147484086" r:id="rId5"/>
    <p:sldLayoutId id="2147484087" r:id="rId6"/>
    <p:sldLayoutId id="2147484088" r:id="rId7"/>
    <p:sldLayoutId id="2147484089" r:id="rId8"/>
    <p:sldLayoutId id="2147484090" r:id="rId9"/>
    <p:sldLayoutId id="2147484091" r:id="rId10"/>
    <p:sldLayoutId id="2147484092" r:id="rId11"/>
    <p:sldLayoutId id="2147484093" r:id="rId12"/>
    <p:sldLayoutId id="2147484094" r:id="rId13"/>
    <p:sldLayoutId id="2147484095" r:id="rId14"/>
    <p:sldLayoutId id="2147484096" r:id="rId15"/>
    <p:sldLayoutId id="2147484097" r:id="rId16"/>
    <p:sldLayoutId id="2147484098" r:id="rId17"/>
    <p:sldLayoutId id="2147484099" r:id="rId18"/>
    <p:sldLayoutId id="2147484100" r:id="rId19"/>
    <p:sldLayoutId id="2147484101" r:id="rId20"/>
    <p:sldLayoutId id="2147484102" r:id="rId21"/>
    <p:sldLayoutId id="2147484103" r:id="rId22"/>
    <p:sldLayoutId id="2147484104" r:id="rId23"/>
    <p:sldLayoutId id="2147484105" r:id="rId24"/>
    <p:sldLayoutId id="2147484106" r:id="rId25"/>
    <p:sldLayoutId id="2147484107" r:id="rId26"/>
    <p:sldLayoutId id="2147484108" r:id="rId27"/>
    <p:sldLayoutId id="2147484109" r:id="rId28"/>
    <p:sldLayoutId id="2147484110" r:id="rId29"/>
    <p:sldLayoutId id="2147484111" r:id="rId30"/>
    <p:sldLayoutId id="2147484112" r:id="rId31"/>
    <p:sldLayoutId id="2147484113" r:id="rId32"/>
    <p:sldLayoutId id="2147484114" r:id="rId33"/>
    <p:sldLayoutId id="2147484115" r:id="rId34"/>
    <p:sldLayoutId id="2147484116" r:id="rId35"/>
    <p:sldLayoutId id="2147484117" r:id="rId36"/>
    <p:sldLayoutId id="2147484118" r:id="rId37"/>
    <p:sldLayoutId id="2147484119" r:id="rId38"/>
    <p:sldLayoutId id="2147484120" r:id="rId39"/>
    <p:sldLayoutId id="2147484121" r:id="rId40"/>
    <p:sldLayoutId id="2147484122" r:id="rId41"/>
    <p:sldLayoutId id="2147484123" r:id="rId42"/>
    <p:sldLayoutId id="2147484124" r:id="rId43"/>
    <p:sldLayoutId id="2147484125" r:id="rId44"/>
    <p:sldLayoutId id="2147484126" r:id="rId45"/>
    <p:sldLayoutId id="2147484127" r:id="rId46"/>
    <p:sldLayoutId id="2147484128" r:id="rId47"/>
    <p:sldLayoutId id="2147484129" r:id="rId48"/>
    <p:sldLayoutId id="2147484130" r:id="rId49"/>
    <p:sldLayoutId id="2147484131" r:id="rId50"/>
    <p:sldLayoutId id="2147484132" r:id="rId51"/>
  </p:sldLayoutIdLst>
  <p:hf hdr="0"/>
  <p:txStyles>
    <p:title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p:titleStyle>
    <p:bodyStyle>
      <a:lvl1pPr marL="2286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1pPr>
      <a:lvl2pPr marL="6858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2pPr>
      <a:lvl3pPr marL="11430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3pPr>
      <a:lvl4pPr marL="16002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4pPr>
      <a:lvl5pPr marL="20574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2" userDrawn="1">
          <p15:clr>
            <a:srgbClr val="F26B43"/>
          </p15:clr>
        </p15:guide>
        <p15:guide id="2" pos="7488" userDrawn="1">
          <p15:clr>
            <a:srgbClr val="F26B43"/>
          </p15:clr>
        </p15:guide>
        <p15:guide id="3" orient="horz" pos="4128" userDrawn="1">
          <p15:clr>
            <a:srgbClr val="F26B43"/>
          </p15:clr>
        </p15:guide>
        <p15:guide id="4" orient="horz" pos="19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www.federalregister.gov/documents/2020/11/12/2020-24817/authority-of-va-professionals-to-practice-health-care"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9.xml.rels><?xml version="1.0" encoding="UTF-8" standalone="yes"?>
<Relationships xmlns="http://schemas.openxmlformats.org/package/2006/relationships"><Relationship Id="rId3" Type="http://schemas.openxmlformats.org/officeDocument/2006/relationships/hyperlink" Target="https://catalog.data.gov/dataset/payroll-based-journal-daily-nurse-staffing-94bbe"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4C4454F-B1E3-40E4-B0BC-0E8A4D921E4D}"/>
              </a:ext>
            </a:extLst>
          </p:cNvPr>
          <p:cNvSpPr>
            <a:spLocks noGrp="1"/>
          </p:cNvSpPr>
          <p:nvPr>
            <p:ph type="body" idx="1"/>
          </p:nvPr>
        </p:nvSpPr>
        <p:spPr>
          <a:xfrm>
            <a:off x="3558540" y="3668151"/>
            <a:ext cx="5074920" cy="1581912"/>
          </a:xfrm>
        </p:spPr>
        <p:txBody>
          <a:bodyPr vert="horz" lIns="91440" tIns="45720" rIns="91440" bIns="45720" rtlCol="0" anchor="t">
            <a:noAutofit/>
          </a:bodyPr>
          <a:lstStyle/>
          <a:p>
            <a:r>
              <a:rPr lang="en-US" sz="2000" b="0" i="0" u="none" strike="noStrike" baseline="0" dirty="0">
                <a:solidFill>
                  <a:srgbClr val="FFFFFF"/>
                </a:solidFill>
                <a:latin typeface="Franklin Gothic Book" panose="020B0503020102020204" pitchFamily="34" charset="0"/>
              </a:rPr>
              <a:t>Special Legislative Commission to Study and Provide Recommendations for Uniform Multi-State Nursing License Requirements </a:t>
            </a:r>
          </a:p>
          <a:p>
            <a:r>
              <a:rPr lang="en-US" sz="2400" i="1" dirty="0">
                <a:solidFill>
                  <a:srgbClr val="FFFFFF"/>
                </a:solidFill>
                <a:latin typeface="Franklin Gothic Book"/>
              </a:rPr>
              <a:t>Tuesday, May 16</a:t>
            </a:r>
            <a:r>
              <a:rPr lang="en-US" sz="2400" i="1" baseline="30000" dirty="0">
                <a:solidFill>
                  <a:srgbClr val="FFFFFF"/>
                </a:solidFill>
                <a:latin typeface="Franklin Gothic Book"/>
              </a:rPr>
              <a:t>th</a:t>
            </a:r>
            <a:r>
              <a:rPr lang="en-US" sz="2400" b="0" i="1" u="none" strike="noStrike" baseline="0" dirty="0">
                <a:solidFill>
                  <a:srgbClr val="FFFFFF"/>
                </a:solidFill>
                <a:latin typeface="Franklin Gothic Book"/>
              </a:rPr>
              <a:t>, 2023</a:t>
            </a:r>
          </a:p>
        </p:txBody>
      </p:sp>
      <p:sp>
        <p:nvSpPr>
          <p:cNvPr id="4" name="Title 3">
            <a:extLst>
              <a:ext uri="{FF2B5EF4-FFF2-40B4-BE49-F238E27FC236}">
                <a16:creationId xmlns:a16="http://schemas.microsoft.com/office/drawing/2014/main" id="{41963AB7-45B1-47A5-0615-D4C1900BB9E5}"/>
              </a:ext>
            </a:extLst>
          </p:cNvPr>
          <p:cNvSpPr>
            <a:spLocks noGrp="1"/>
          </p:cNvSpPr>
          <p:nvPr>
            <p:ph type="title"/>
          </p:nvPr>
        </p:nvSpPr>
        <p:spPr>
          <a:xfrm>
            <a:off x="3558540" y="711081"/>
            <a:ext cx="5074920" cy="1311128"/>
          </a:xfrm>
        </p:spPr>
        <p:txBody>
          <a:bodyPr>
            <a:normAutofit fontScale="90000"/>
          </a:bodyPr>
          <a:lstStyle/>
          <a:p>
            <a:r>
              <a:rPr lang="en-US" dirty="0"/>
              <a:t>Rhode Island Department of Health</a:t>
            </a:r>
            <a:br>
              <a:rPr lang="en-US" dirty="0"/>
            </a:br>
            <a:br>
              <a:rPr lang="en-US" dirty="0"/>
            </a:br>
            <a:r>
              <a:rPr lang="en-US" sz="3600" dirty="0"/>
              <a:t>Request for Available Nursing Data</a:t>
            </a:r>
            <a:endParaRPr lang="en-US" dirty="0"/>
          </a:p>
        </p:txBody>
      </p:sp>
    </p:spTree>
    <p:extLst>
      <p:ext uri="{BB962C8B-B14F-4D97-AF65-F5344CB8AC3E}">
        <p14:creationId xmlns:p14="http://schemas.microsoft.com/office/powerpoint/2010/main" val="12787354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a:extLst>
              <a:ext uri="{FF2B5EF4-FFF2-40B4-BE49-F238E27FC236}">
                <a16:creationId xmlns:a16="http://schemas.microsoft.com/office/drawing/2014/main" id="{64029CAA-0D16-1F8B-1DB1-F3F6A4E83C2F}"/>
              </a:ext>
            </a:extLst>
          </p:cNvPr>
          <p:cNvSpPr>
            <a:spLocks noGrp="1"/>
          </p:cNvSpPr>
          <p:nvPr>
            <p:ph type="title"/>
          </p:nvPr>
        </p:nvSpPr>
        <p:spPr>
          <a:xfrm>
            <a:off x="304800" y="172857"/>
            <a:ext cx="11582400" cy="701731"/>
          </a:xfrm>
        </p:spPr>
        <p:txBody>
          <a:bodyPr/>
          <a:lstStyle/>
          <a:p>
            <a:r>
              <a:rPr lang="en-US" dirty="0"/>
              <a:t>Federal Approach (VA)</a:t>
            </a:r>
          </a:p>
        </p:txBody>
      </p:sp>
      <p:sp>
        <p:nvSpPr>
          <p:cNvPr id="11" name="TextBox 10">
            <a:extLst>
              <a:ext uri="{FF2B5EF4-FFF2-40B4-BE49-F238E27FC236}">
                <a16:creationId xmlns:a16="http://schemas.microsoft.com/office/drawing/2014/main" id="{0DC12D88-939C-897F-0CC0-8D9A4111682D}"/>
              </a:ext>
            </a:extLst>
          </p:cNvPr>
          <p:cNvSpPr txBox="1"/>
          <p:nvPr/>
        </p:nvSpPr>
        <p:spPr>
          <a:xfrm>
            <a:off x="618978" y="1267270"/>
            <a:ext cx="10373229" cy="4652712"/>
          </a:xfrm>
          <a:prstGeom prst="rect">
            <a:avLst/>
          </a:prstGeom>
          <a:noFill/>
        </p:spPr>
        <p:txBody>
          <a:bodyPr wrap="square" lIns="91440" tIns="45720" rIns="91440" bIns="45720" numCol="1" rtlCol="0" anchor="ctr">
            <a:noAutofit/>
          </a:bodyPr>
          <a:lstStyle/>
          <a:p>
            <a:pPr marL="285750" indent="-285750">
              <a:buClr>
                <a:srgbClr val="EC5153"/>
              </a:buClr>
              <a:buFont typeface="Arial" panose="020B0604020202020204" pitchFamily="34" charset="0"/>
              <a:buChar char="•"/>
              <a:defRPr/>
            </a:pPr>
            <a:r>
              <a:rPr lang="en-US" sz="2400" dirty="0">
                <a:effectLst/>
                <a:ea typeface="Times New Roman" panose="02020603050405020304" pitchFamily="18" charset="0"/>
              </a:rPr>
              <a:t>As of November 11</a:t>
            </a:r>
            <a:r>
              <a:rPr lang="en-US" sz="2400" baseline="30000" dirty="0">
                <a:effectLst/>
                <a:ea typeface="Times New Roman" panose="02020603050405020304" pitchFamily="18" charset="0"/>
              </a:rPr>
              <a:t>th</a:t>
            </a:r>
            <a:r>
              <a:rPr lang="en-US" sz="2400" dirty="0">
                <a:effectLst/>
                <a:ea typeface="Times New Roman" panose="02020603050405020304" pitchFamily="18" charset="0"/>
              </a:rPr>
              <a:t>, 2020 the Department of Veterans Affairs issued an interim final rule confirming health care professionals employed by the Veterans Administration may practice their health care profession notwithstanding state license, registration, certification or other requirements that unduly interfere with their practice.   </a:t>
            </a:r>
            <a:r>
              <a:rPr lang="en-US" sz="2400" dirty="0">
                <a:effectLst/>
                <a:ea typeface="Times New Roman" panose="02020603050405020304" pitchFamily="18" charset="0"/>
                <a:hlinkClick r:id="rId3"/>
              </a:rPr>
              <a:t>https://www.federalregister.gov/documents/2020/11/12/2020-24817/authority-of-va-professionals-to-practice-health-care</a:t>
            </a:r>
            <a:endParaRPr lang="en-US" sz="2400" dirty="0">
              <a:effectLst/>
              <a:ea typeface="Times New Roman" panose="02020603050405020304" pitchFamily="18" charset="0"/>
            </a:endParaRPr>
          </a:p>
          <a:p>
            <a:pPr marL="285750" indent="-285750">
              <a:buClr>
                <a:srgbClr val="EC5153"/>
              </a:buClr>
              <a:buFont typeface="Arial" panose="020B0604020202020204" pitchFamily="34" charset="0"/>
              <a:buChar char="•"/>
              <a:defRPr/>
            </a:pPr>
            <a:endParaRPr lang="en-US" sz="1800" dirty="0">
              <a:effectLst/>
              <a:latin typeface="Calibri" panose="020F0502020204030204" pitchFamily="34" charset="0"/>
              <a:ea typeface="Times New Roman" panose="02020603050405020304" pitchFamily="18" charset="0"/>
            </a:endParaRPr>
          </a:p>
        </p:txBody>
      </p:sp>
      <p:cxnSp>
        <p:nvCxnSpPr>
          <p:cNvPr id="30" name="Straight Connector 29">
            <a:extLst>
              <a:ext uri="{FF2B5EF4-FFF2-40B4-BE49-F238E27FC236}">
                <a16:creationId xmlns:a16="http://schemas.microsoft.com/office/drawing/2014/main" id="{39816AC2-FFDF-6C93-DB78-5E40C53C3FE5}"/>
              </a:ext>
            </a:extLst>
          </p:cNvPr>
          <p:cNvCxnSpPr>
            <a:cxnSpLocks/>
          </p:cNvCxnSpPr>
          <p:nvPr/>
        </p:nvCxnSpPr>
        <p:spPr>
          <a:xfrm>
            <a:off x="4344090" y="6746293"/>
            <a:ext cx="5638798"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1873BE79-A40B-4CE8-91CA-486135A28932}"/>
              </a:ext>
            </a:extLst>
          </p:cNvPr>
          <p:cNvSpPr txBox="1"/>
          <p:nvPr/>
        </p:nvSpPr>
        <p:spPr>
          <a:xfrm>
            <a:off x="6823853" y="3067901"/>
            <a:ext cx="4591917" cy="647700"/>
          </a:xfrm>
          <a:prstGeom prst="rect">
            <a:avLst/>
          </a:prstGeom>
          <a:noFill/>
        </p:spPr>
        <p:txBody>
          <a:bodyPr wrap="square" lIns="91440" tIns="45720" rIns="91440" bIns="45720" rtlCol="0" anchor="ctr">
            <a:noAutofit/>
          </a:bodyPr>
          <a:lstStyle/>
          <a:p>
            <a:pPr>
              <a:buClr>
                <a:srgbClr val="EC5153"/>
              </a:buClr>
              <a:defRPr/>
            </a:pPr>
            <a:endParaRPr lang="en-US" sz="2000" i="0" u="none" strike="noStrike" kern="1200" cap="none" spc="0" normalizeH="0" baseline="0" noProof="0" dirty="0">
              <a:ln>
                <a:noFill/>
              </a:ln>
              <a:solidFill>
                <a:srgbClr val="656666"/>
              </a:solidFill>
              <a:effectLst/>
              <a:uLnTx/>
              <a:uFillTx/>
              <a:latin typeface="Franklin Gothic Book"/>
            </a:endParaRPr>
          </a:p>
        </p:txBody>
      </p:sp>
      <p:sp>
        <p:nvSpPr>
          <p:cNvPr id="7" name="Slide Number Placeholder 6">
            <a:extLst>
              <a:ext uri="{FF2B5EF4-FFF2-40B4-BE49-F238E27FC236}">
                <a16:creationId xmlns:a16="http://schemas.microsoft.com/office/drawing/2014/main" id="{782AE082-6231-A4C3-93E8-04CA72BDF361}"/>
              </a:ext>
            </a:extLst>
          </p:cNvPr>
          <p:cNvSpPr>
            <a:spLocks noGrp="1"/>
          </p:cNvSpPr>
          <p:nvPr>
            <p:ph type="sldNum" sz="quarter" idx="12"/>
          </p:nvPr>
        </p:nvSpPr>
        <p:spPr/>
        <p:txBody>
          <a:bodyPr/>
          <a:lstStyle/>
          <a:p>
            <a:fld id="{F477D24C-55BC-4150-BC77-7526DE4131D6}" type="slidenum">
              <a:rPr lang="en-US" smtClean="0"/>
              <a:t>10</a:t>
            </a:fld>
            <a:endParaRPr lang="en-US"/>
          </a:p>
        </p:txBody>
      </p:sp>
      <p:sp>
        <p:nvSpPr>
          <p:cNvPr id="8" name="Date Placeholder 7">
            <a:extLst>
              <a:ext uri="{FF2B5EF4-FFF2-40B4-BE49-F238E27FC236}">
                <a16:creationId xmlns:a16="http://schemas.microsoft.com/office/drawing/2014/main" id="{C35457A5-921D-DFBD-1E53-D1B0179F89D8}"/>
              </a:ext>
            </a:extLst>
          </p:cNvPr>
          <p:cNvSpPr>
            <a:spLocks noGrp="1"/>
          </p:cNvSpPr>
          <p:nvPr>
            <p:ph type="dt" sz="half" idx="10"/>
          </p:nvPr>
        </p:nvSpPr>
        <p:spPr>
          <a:xfrm>
            <a:off x="7948246" y="6157275"/>
            <a:ext cx="1410929" cy="365125"/>
          </a:xfrm>
        </p:spPr>
        <p:txBody>
          <a:bodyPr/>
          <a:lstStyle/>
          <a:p>
            <a:r>
              <a:rPr lang="en-US" dirty="0"/>
              <a:t>May 16</a:t>
            </a:r>
            <a:r>
              <a:rPr lang="en-US" baseline="30000" dirty="0"/>
              <a:t>th</a:t>
            </a:r>
            <a:r>
              <a:rPr lang="en-US" dirty="0"/>
              <a:t>, 2023</a:t>
            </a:r>
          </a:p>
        </p:txBody>
      </p:sp>
    </p:spTree>
    <p:extLst>
      <p:ext uri="{BB962C8B-B14F-4D97-AF65-F5344CB8AC3E}">
        <p14:creationId xmlns:p14="http://schemas.microsoft.com/office/powerpoint/2010/main" val="29485085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B9492-D652-6C1E-C4A9-6173099B43A4}"/>
              </a:ext>
            </a:extLst>
          </p:cNvPr>
          <p:cNvSpPr>
            <a:spLocks noGrp="1"/>
          </p:cNvSpPr>
          <p:nvPr>
            <p:ph type="title"/>
          </p:nvPr>
        </p:nvSpPr>
        <p:spPr/>
        <p:txBody>
          <a:bodyPr/>
          <a:lstStyle/>
          <a:p>
            <a:r>
              <a:rPr lang="en-US" dirty="0"/>
              <a:t>Opportunities</a:t>
            </a:r>
          </a:p>
        </p:txBody>
      </p:sp>
      <p:sp>
        <p:nvSpPr>
          <p:cNvPr id="3" name="Content Placeholder 2">
            <a:extLst>
              <a:ext uri="{FF2B5EF4-FFF2-40B4-BE49-F238E27FC236}">
                <a16:creationId xmlns:a16="http://schemas.microsoft.com/office/drawing/2014/main" id="{8EEFA721-2391-FECB-F6BB-595752A52907}"/>
              </a:ext>
            </a:extLst>
          </p:cNvPr>
          <p:cNvSpPr>
            <a:spLocks noGrp="1"/>
          </p:cNvSpPr>
          <p:nvPr>
            <p:ph idx="1"/>
          </p:nvPr>
        </p:nvSpPr>
        <p:spPr>
          <a:xfrm>
            <a:off x="304799" y="1031273"/>
            <a:ext cx="11582399" cy="4759925"/>
          </a:xfrm>
        </p:spPr>
        <p:txBody>
          <a:bodyPr/>
          <a:lstStyle/>
          <a:p>
            <a:r>
              <a:rPr lang="en-US" sz="2400" dirty="0">
                <a:solidFill>
                  <a:schemeClr val="tx1"/>
                </a:solidFill>
              </a:rPr>
              <a:t>Rhode Island could collect additional demographic and workplace data from the healthcare workforce upon initial licensure and renewal.</a:t>
            </a:r>
          </a:p>
          <a:p>
            <a:r>
              <a:rPr lang="en-US" sz="2400" dirty="0">
                <a:solidFill>
                  <a:schemeClr val="tx1"/>
                </a:solidFill>
              </a:rPr>
              <a:t> This data would allow the state to collect standardized information on licensed healthcare professionals, plan for and address healthcare workforce shortages, enhance access to care, reduce health disparities, and address key healthcare workforce policy questions.</a:t>
            </a:r>
          </a:p>
          <a:p>
            <a:r>
              <a:rPr lang="en-US" sz="2400" dirty="0">
                <a:solidFill>
                  <a:schemeClr val="tx1"/>
                </a:solidFill>
              </a:rPr>
              <a:t>Per the National Governor's Association (NGA), at least 28 other states use professional licensure data to understand their healthcare workforce and ultimately support access to care.</a:t>
            </a:r>
          </a:p>
          <a:p>
            <a:endParaRPr lang="en-US" sz="2800" dirty="0"/>
          </a:p>
          <a:p>
            <a:endParaRPr lang="en-US" sz="2800" dirty="0"/>
          </a:p>
        </p:txBody>
      </p:sp>
      <p:sp>
        <p:nvSpPr>
          <p:cNvPr id="4" name="Date Placeholder 3">
            <a:extLst>
              <a:ext uri="{FF2B5EF4-FFF2-40B4-BE49-F238E27FC236}">
                <a16:creationId xmlns:a16="http://schemas.microsoft.com/office/drawing/2014/main" id="{50EAB2E0-69AA-E95E-423A-DACD586756DA}"/>
              </a:ext>
            </a:extLst>
          </p:cNvPr>
          <p:cNvSpPr>
            <a:spLocks noGrp="1"/>
          </p:cNvSpPr>
          <p:nvPr>
            <p:ph type="dt" sz="half" idx="10"/>
          </p:nvPr>
        </p:nvSpPr>
        <p:spPr>
          <a:xfrm>
            <a:off x="8032652" y="6157275"/>
            <a:ext cx="1326523" cy="365125"/>
          </a:xfrm>
        </p:spPr>
        <p:txBody>
          <a:bodyPr/>
          <a:lstStyle/>
          <a:p>
            <a:r>
              <a:rPr lang="en-US" dirty="0"/>
              <a:t>May 16</a:t>
            </a:r>
            <a:r>
              <a:rPr lang="en-US" baseline="30000" dirty="0"/>
              <a:t>th</a:t>
            </a:r>
            <a:r>
              <a:rPr lang="en-US" dirty="0"/>
              <a:t>, 2023</a:t>
            </a:r>
          </a:p>
          <a:p>
            <a:endParaRPr lang="en-US" dirty="0"/>
          </a:p>
        </p:txBody>
      </p:sp>
      <p:sp>
        <p:nvSpPr>
          <p:cNvPr id="6" name="Slide Number Placeholder 5">
            <a:extLst>
              <a:ext uri="{FF2B5EF4-FFF2-40B4-BE49-F238E27FC236}">
                <a16:creationId xmlns:a16="http://schemas.microsoft.com/office/drawing/2014/main" id="{7E8224B4-721A-8FB6-A655-705A3C61E206}"/>
              </a:ext>
            </a:extLst>
          </p:cNvPr>
          <p:cNvSpPr>
            <a:spLocks noGrp="1"/>
          </p:cNvSpPr>
          <p:nvPr>
            <p:ph type="sldNum" sz="quarter" idx="12"/>
          </p:nvPr>
        </p:nvSpPr>
        <p:spPr/>
        <p:txBody>
          <a:bodyPr/>
          <a:lstStyle/>
          <a:p>
            <a:fld id="{F477D24C-55BC-4150-BC77-7526DE4131D6}" type="slidenum">
              <a:rPr lang="en-US" smtClean="0"/>
              <a:t>11</a:t>
            </a:fld>
            <a:endParaRPr lang="en-US"/>
          </a:p>
        </p:txBody>
      </p:sp>
      <p:sp>
        <p:nvSpPr>
          <p:cNvPr id="7" name="Text Placeholder 6">
            <a:extLst>
              <a:ext uri="{FF2B5EF4-FFF2-40B4-BE49-F238E27FC236}">
                <a16:creationId xmlns:a16="http://schemas.microsoft.com/office/drawing/2014/main" id="{D771B281-034C-1552-1689-C26FA49762FD}"/>
              </a:ext>
            </a:extLst>
          </p:cNvPr>
          <p:cNvSpPr>
            <a:spLocks noGrp="1"/>
          </p:cNvSpPr>
          <p:nvPr>
            <p:ph type="body" sz="quarter" idx="13"/>
          </p:nvPr>
        </p:nvSpPr>
        <p:spPr>
          <a:xfrm flipV="1">
            <a:off x="304800" y="874588"/>
            <a:ext cx="11385176" cy="156685"/>
          </a:xfrm>
        </p:spPr>
        <p:txBody>
          <a:bodyPr/>
          <a:lstStyle/>
          <a:p>
            <a:endParaRPr lang="en-US" dirty="0"/>
          </a:p>
          <a:p>
            <a:endParaRPr lang="en-US" dirty="0"/>
          </a:p>
        </p:txBody>
      </p:sp>
    </p:spTree>
    <p:extLst>
      <p:ext uri="{BB962C8B-B14F-4D97-AF65-F5344CB8AC3E}">
        <p14:creationId xmlns:p14="http://schemas.microsoft.com/office/powerpoint/2010/main" val="34301782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B9492-D652-6C1E-C4A9-6173099B43A4}"/>
              </a:ext>
            </a:extLst>
          </p:cNvPr>
          <p:cNvSpPr>
            <a:spLocks noGrp="1"/>
          </p:cNvSpPr>
          <p:nvPr>
            <p:ph type="title"/>
          </p:nvPr>
        </p:nvSpPr>
        <p:spPr/>
        <p:txBody>
          <a:bodyPr/>
          <a:lstStyle/>
          <a:p>
            <a:r>
              <a:rPr lang="en-US" dirty="0"/>
              <a:t>Opportunities</a:t>
            </a:r>
          </a:p>
        </p:txBody>
      </p:sp>
      <p:sp>
        <p:nvSpPr>
          <p:cNvPr id="3" name="Content Placeholder 2">
            <a:extLst>
              <a:ext uri="{FF2B5EF4-FFF2-40B4-BE49-F238E27FC236}">
                <a16:creationId xmlns:a16="http://schemas.microsoft.com/office/drawing/2014/main" id="{8EEFA721-2391-FECB-F6BB-595752A52907}"/>
              </a:ext>
            </a:extLst>
          </p:cNvPr>
          <p:cNvSpPr>
            <a:spLocks noGrp="1"/>
          </p:cNvSpPr>
          <p:nvPr>
            <p:ph idx="1"/>
          </p:nvPr>
        </p:nvSpPr>
        <p:spPr>
          <a:xfrm>
            <a:off x="304799" y="1031273"/>
            <a:ext cx="11582399" cy="4759925"/>
          </a:xfrm>
        </p:spPr>
        <p:txBody>
          <a:bodyPr/>
          <a:lstStyle/>
          <a:p>
            <a:r>
              <a:rPr lang="en-US" sz="2400" dirty="0">
                <a:solidFill>
                  <a:schemeClr val="tx1"/>
                </a:solidFill>
              </a:rPr>
              <a:t>Some states have voluntary programs, but data collection is around 50%, not allowing for the ability to rely on outcomes or analyses due to limited data. </a:t>
            </a:r>
          </a:p>
          <a:p>
            <a:r>
              <a:rPr lang="en-US" sz="2400" dirty="0">
                <a:solidFill>
                  <a:schemeClr val="tx1"/>
                </a:solidFill>
              </a:rPr>
              <a:t> Questions that could be added, after engagement with healthcare stakeholders, could include but not be limited to the practice setting, employment status (employed/unemployed), hours worked (full-time/part-time), hours worked in direct patient care, professional specialty; and demographics (e.g., sex, race, ethnicity, languages spoken). </a:t>
            </a:r>
          </a:p>
          <a:p>
            <a:r>
              <a:rPr lang="en-US" sz="2400" dirty="0">
                <a:solidFill>
                  <a:schemeClr val="tx1"/>
                </a:solidFill>
              </a:rPr>
              <a:t>Such an initiative would require legislative approval, one-time costs to update the existing healthcare professional licensing system, and ongoing costs required to manage and analyze the data. </a:t>
            </a:r>
          </a:p>
          <a:p>
            <a:endParaRPr lang="en-US" sz="2800" dirty="0"/>
          </a:p>
          <a:p>
            <a:endParaRPr lang="en-US" sz="2800" dirty="0"/>
          </a:p>
          <a:p>
            <a:endParaRPr lang="en-US" sz="2800" dirty="0"/>
          </a:p>
        </p:txBody>
      </p:sp>
      <p:sp>
        <p:nvSpPr>
          <p:cNvPr id="4" name="Date Placeholder 3">
            <a:extLst>
              <a:ext uri="{FF2B5EF4-FFF2-40B4-BE49-F238E27FC236}">
                <a16:creationId xmlns:a16="http://schemas.microsoft.com/office/drawing/2014/main" id="{50EAB2E0-69AA-E95E-423A-DACD586756DA}"/>
              </a:ext>
            </a:extLst>
          </p:cNvPr>
          <p:cNvSpPr>
            <a:spLocks noGrp="1"/>
          </p:cNvSpPr>
          <p:nvPr>
            <p:ph type="dt" sz="half" idx="10"/>
          </p:nvPr>
        </p:nvSpPr>
        <p:spPr>
          <a:xfrm>
            <a:off x="8004518" y="6157275"/>
            <a:ext cx="1354658" cy="365125"/>
          </a:xfrm>
        </p:spPr>
        <p:txBody>
          <a:bodyPr/>
          <a:lstStyle/>
          <a:p>
            <a:r>
              <a:rPr lang="en-US" dirty="0"/>
              <a:t>May 16</a:t>
            </a:r>
            <a:r>
              <a:rPr lang="en-US" baseline="30000" dirty="0"/>
              <a:t>th</a:t>
            </a:r>
            <a:r>
              <a:rPr lang="en-US" dirty="0"/>
              <a:t>, 2023</a:t>
            </a:r>
          </a:p>
          <a:p>
            <a:endParaRPr lang="en-US" dirty="0"/>
          </a:p>
        </p:txBody>
      </p:sp>
      <p:sp>
        <p:nvSpPr>
          <p:cNvPr id="6" name="Slide Number Placeholder 5">
            <a:extLst>
              <a:ext uri="{FF2B5EF4-FFF2-40B4-BE49-F238E27FC236}">
                <a16:creationId xmlns:a16="http://schemas.microsoft.com/office/drawing/2014/main" id="{7E8224B4-721A-8FB6-A655-705A3C61E206}"/>
              </a:ext>
            </a:extLst>
          </p:cNvPr>
          <p:cNvSpPr>
            <a:spLocks noGrp="1"/>
          </p:cNvSpPr>
          <p:nvPr>
            <p:ph type="sldNum" sz="quarter" idx="12"/>
          </p:nvPr>
        </p:nvSpPr>
        <p:spPr/>
        <p:txBody>
          <a:bodyPr/>
          <a:lstStyle/>
          <a:p>
            <a:fld id="{F477D24C-55BC-4150-BC77-7526DE4131D6}" type="slidenum">
              <a:rPr lang="en-US" smtClean="0"/>
              <a:t>12</a:t>
            </a:fld>
            <a:endParaRPr lang="en-US"/>
          </a:p>
        </p:txBody>
      </p:sp>
      <p:sp>
        <p:nvSpPr>
          <p:cNvPr id="7" name="Text Placeholder 6">
            <a:extLst>
              <a:ext uri="{FF2B5EF4-FFF2-40B4-BE49-F238E27FC236}">
                <a16:creationId xmlns:a16="http://schemas.microsoft.com/office/drawing/2014/main" id="{D771B281-034C-1552-1689-C26FA49762FD}"/>
              </a:ext>
            </a:extLst>
          </p:cNvPr>
          <p:cNvSpPr>
            <a:spLocks noGrp="1"/>
          </p:cNvSpPr>
          <p:nvPr>
            <p:ph type="body" sz="quarter" idx="13"/>
          </p:nvPr>
        </p:nvSpPr>
        <p:spPr>
          <a:xfrm flipV="1">
            <a:off x="304800" y="874588"/>
            <a:ext cx="11385176" cy="156685"/>
          </a:xfrm>
        </p:spPr>
        <p:txBody>
          <a:bodyPr/>
          <a:lstStyle/>
          <a:p>
            <a:endParaRPr lang="en-US" dirty="0"/>
          </a:p>
          <a:p>
            <a:endParaRPr lang="en-US" dirty="0"/>
          </a:p>
        </p:txBody>
      </p:sp>
    </p:spTree>
    <p:extLst>
      <p:ext uri="{BB962C8B-B14F-4D97-AF65-F5344CB8AC3E}">
        <p14:creationId xmlns:p14="http://schemas.microsoft.com/office/powerpoint/2010/main" val="1437966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1AB70-BC0D-8B8F-7E0C-332F16EACE3D}"/>
              </a:ext>
            </a:extLst>
          </p:cNvPr>
          <p:cNvSpPr>
            <a:spLocks noGrp="1"/>
          </p:cNvSpPr>
          <p:nvPr>
            <p:ph type="title"/>
          </p:nvPr>
        </p:nvSpPr>
        <p:spPr>
          <a:xfrm>
            <a:off x="3556635" y="2455476"/>
            <a:ext cx="5074920" cy="1311128"/>
          </a:xfrm>
        </p:spPr>
        <p:txBody>
          <a:bodyPr/>
          <a:lstStyle/>
          <a:p>
            <a:r>
              <a:rPr lang="en-US"/>
              <a:t>Questions?</a:t>
            </a:r>
          </a:p>
        </p:txBody>
      </p:sp>
    </p:spTree>
    <p:extLst>
      <p:ext uri="{BB962C8B-B14F-4D97-AF65-F5344CB8AC3E}">
        <p14:creationId xmlns:p14="http://schemas.microsoft.com/office/powerpoint/2010/main" val="2477431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a:extLst>
              <a:ext uri="{FF2B5EF4-FFF2-40B4-BE49-F238E27FC236}">
                <a16:creationId xmlns:a16="http://schemas.microsoft.com/office/drawing/2014/main" id="{64029CAA-0D16-1F8B-1DB1-F3F6A4E83C2F}"/>
              </a:ext>
            </a:extLst>
          </p:cNvPr>
          <p:cNvSpPr>
            <a:spLocks noGrp="1"/>
          </p:cNvSpPr>
          <p:nvPr>
            <p:ph type="title"/>
          </p:nvPr>
        </p:nvSpPr>
        <p:spPr>
          <a:xfrm>
            <a:off x="304800" y="172857"/>
            <a:ext cx="11582400" cy="701731"/>
          </a:xfrm>
        </p:spPr>
        <p:txBody>
          <a:bodyPr/>
          <a:lstStyle/>
          <a:p>
            <a:r>
              <a:rPr lang="en-US" dirty="0"/>
              <a:t>Requested Information:</a:t>
            </a:r>
          </a:p>
        </p:txBody>
      </p:sp>
      <p:sp>
        <p:nvSpPr>
          <p:cNvPr id="11" name="TextBox 10">
            <a:extLst>
              <a:ext uri="{FF2B5EF4-FFF2-40B4-BE49-F238E27FC236}">
                <a16:creationId xmlns:a16="http://schemas.microsoft.com/office/drawing/2014/main" id="{0DC12D88-939C-897F-0CC0-8D9A4111682D}"/>
              </a:ext>
            </a:extLst>
          </p:cNvPr>
          <p:cNvSpPr txBox="1"/>
          <p:nvPr/>
        </p:nvSpPr>
        <p:spPr>
          <a:xfrm>
            <a:off x="490387" y="1459632"/>
            <a:ext cx="10373229" cy="5037692"/>
          </a:xfrm>
          <a:prstGeom prst="rect">
            <a:avLst/>
          </a:prstGeom>
          <a:noFill/>
        </p:spPr>
        <p:txBody>
          <a:bodyPr wrap="square" lIns="91440" tIns="45720" rIns="91440" bIns="45720" numCol="1" rtlCol="0" anchor="ctr">
            <a:noAutofit/>
          </a:bodyPr>
          <a:lstStyle/>
          <a:p>
            <a:pPr marL="457200" indent="-457200">
              <a:buClr>
                <a:srgbClr val="EC5153"/>
              </a:buClr>
              <a:buFont typeface="+mj-lt"/>
              <a:buAutoNum type="arabicPeriod"/>
              <a:defRPr/>
            </a:pPr>
            <a:r>
              <a:rPr lang="en-US" sz="2400" dirty="0">
                <a:effectLst/>
                <a:ea typeface="Times New Roman" panose="02020603050405020304" pitchFamily="18" charset="0"/>
              </a:rPr>
              <a:t>How many nurses are working in the state in all settings, not just acute care settings. How many nurses are currently inactive/The number of nurses who have not renewed their licenses. </a:t>
            </a:r>
            <a:r>
              <a:rPr lang="en-US" sz="2400" i="1" dirty="0">
                <a:effectLst/>
                <a:ea typeface="Times New Roman" panose="02020603050405020304" pitchFamily="18" charset="0"/>
              </a:rPr>
              <a:t>(Slide 3)   </a:t>
            </a:r>
            <a:endParaRPr lang="en-US" sz="2400" i="1" dirty="0">
              <a:ea typeface="Times New Roman" panose="02020603050405020304" pitchFamily="18" charset="0"/>
            </a:endParaRPr>
          </a:p>
          <a:p>
            <a:pPr marL="457200" indent="-457200">
              <a:buClr>
                <a:srgbClr val="EC5153"/>
              </a:buClr>
              <a:buFont typeface="+mj-lt"/>
              <a:buAutoNum type="arabicPeriod"/>
              <a:defRPr/>
            </a:pPr>
            <a:r>
              <a:rPr lang="en-US" sz="2400" dirty="0">
                <a:ea typeface="Times New Roman" panose="02020603050405020304" pitchFamily="18" charset="0"/>
              </a:rPr>
              <a:t>The number of graduates of nursing schools in Rhode Island, their pass/fail rate and the number of nurses Rhode Island is producing into the work force each year. Where are they going after graduation </a:t>
            </a:r>
            <a:r>
              <a:rPr lang="en-US" sz="2400" i="1" dirty="0">
                <a:ea typeface="Times New Roman" panose="02020603050405020304" pitchFamily="18" charset="0"/>
              </a:rPr>
              <a:t>(Slides 6, 7 and 8) </a:t>
            </a:r>
          </a:p>
          <a:p>
            <a:pPr marL="457200" indent="-457200">
              <a:buClr>
                <a:srgbClr val="EC5153"/>
              </a:buClr>
              <a:buFont typeface="+mj-lt"/>
              <a:buAutoNum type="arabicPeriod"/>
              <a:defRPr/>
            </a:pPr>
            <a:r>
              <a:rPr lang="en-US" sz="2400" dirty="0">
                <a:effectLst/>
                <a:ea typeface="Times New Roman" panose="02020603050405020304" pitchFamily="18" charset="0"/>
              </a:rPr>
              <a:t>The number of hours that licensed nurses are working in Nursing home settings across the state. </a:t>
            </a:r>
            <a:r>
              <a:rPr lang="en-US" sz="2400" i="1" dirty="0">
                <a:effectLst/>
                <a:ea typeface="Times New Roman" panose="02020603050405020304" pitchFamily="18" charset="0"/>
              </a:rPr>
              <a:t>(Slide </a:t>
            </a:r>
            <a:r>
              <a:rPr lang="en-US" sz="2400" i="1" dirty="0">
                <a:ea typeface="Times New Roman" panose="02020603050405020304" pitchFamily="18" charset="0"/>
              </a:rPr>
              <a:t>9</a:t>
            </a:r>
            <a:r>
              <a:rPr lang="en-US" sz="2400" i="1" dirty="0">
                <a:effectLst/>
                <a:ea typeface="Times New Roman" panose="02020603050405020304" pitchFamily="18" charset="0"/>
              </a:rPr>
              <a:t>)</a:t>
            </a:r>
          </a:p>
          <a:p>
            <a:pPr marL="457200" indent="-457200">
              <a:buClr>
                <a:srgbClr val="EC5153"/>
              </a:buClr>
              <a:buFont typeface="+mj-lt"/>
              <a:buAutoNum type="arabicPeriod"/>
              <a:defRPr/>
            </a:pPr>
            <a:r>
              <a:rPr lang="en-US" sz="2400" dirty="0">
                <a:effectLst/>
                <a:ea typeface="Times New Roman" panose="02020603050405020304" pitchFamily="18" charset="0"/>
              </a:rPr>
              <a:t>The federal approach to acceptance of nurses licensed outside of Rhode Island while working at federal facilities in Rhode Island (VA).  </a:t>
            </a:r>
            <a:r>
              <a:rPr lang="en-US" sz="2400" i="1" dirty="0">
                <a:effectLst/>
                <a:ea typeface="Times New Roman" panose="02020603050405020304" pitchFamily="18" charset="0"/>
              </a:rPr>
              <a:t>(Slide 10)</a:t>
            </a:r>
          </a:p>
          <a:p>
            <a:pPr marL="457200" indent="-457200">
              <a:buClr>
                <a:srgbClr val="EC5153"/>
              </a:buClr>
              <a:buFont typeface="+mj-lt"/>
              <a:buAutoNum type="arabicPeriod"/>
              <a:defRPr/>
            </a:pPr>
            <a:r>
              <a:rPr lang="en-US" sz="2400" i="1" dirty="0">
                <a:ea typeface="Times New Roman" panose="02020603050405020304" pitchFamily="18" charset="0"/>
              </a:rPr>
              <a:t>Opportunities for collecting additional data </a:t>
            </a:r>
            <a:r>
              <a:rPr lang="en-US" sz="2400" i="1" dirty="0">
                <a:effectLst/>
                <a:ea typeface="Times New Roman" panose="02020603050405020304" pitchFamily="18" charset="0"/>
              </a:rPr>
              <a:t>(Slides </a:t>
            </a:r>
            <a:r>
              <a:rPr lang="en-US" sz="2400" i="1" dirty="0">
                <a:ea typeface="Times New Roman" panose="02020603050405020304" pitchFamily="18" charset="0"/>
              </a:rPr>
              <a:t>11</a:t>
            </a:r>
            <a:r>
              <a:rPr lang="en-US" sz="2400" i="1" dirty="0">
                <a:effectLst/>
                <a:ea typeface="Times New Roman" panose="02020603050405020304" pitchFamily="18" charset="0"/>
              </a:rPr>
              <a:t> and 12)</a:t>
            </a:r>
          </a:p>
          <a:p>
            <a:pPr marL="457200" indent="-457200">
              <a:buClr>
                <a:srgbClr val="EC5153"/>
              </a:buClr>
              <a:buFont typeface="+mj-lt"/>
              <a:buAutoNum type="arabicPeriod"/>
              <a:defRPr/>
            </a:pPr>
            <a:endParaRPr lang="en-US" sz="2400" i="1" dirty="0">
              <a:effectLst/>
              <a:ea typeface="Times New Roman" panose="02020603050405020304" pitchFamily="18" charset="0"/>
            </a:endParaRPr>
          </a:p>
          <a:p>
            <a:pPr marL="457200" indent="-457200">
              <a:buClr>
                <a:srgbClr val="EC5153"/>
              </a:buClr>
              <a:buFont typeface="+mj-lt"/>
              <a:buAutoNum type="arabicPeriod"/>
              <a:defRPr/>
            </a:pPr>
            <a:endParaRPr lang="en-US" sz="2400" i="1" dirty="0">
              <a:effectLst/>
              <a:ea typeface="Times New Roman" panose="02020603050405020304" pitchFamily="18" charset="0"/>
            </a:endParaRPr>
          </a:p>
        </p:txBody>
      </p:sp>
      <p:cxnSp>
        <p:nvCxnSpPr>
          <p:cNvPr id="30" name="Straight Connector 29">
            <a:extLst>
              <a:ext uri="{FF2B5EF4-FFF2-40B4-BE49-F238E27FC236}">
                <a16:creationId xmlns:a16="http://schemas.microsoft.com/office/drawing/2014/main" id="{39816AC2-FFDF-6C93-DB78-5E40C53C3FE5}"/>
              </a:ext>
            </a:extLst>
          </p:cNvPr>
          <p:cNvCxnSpPr>
            <a:cxnSpLocks/>
          </p:cNvCxnSpPr>
          <p:nvPr/>
        </p:nvCxnSpPr>
        <p:spPr>
          <a:xfrm>
            <a:off x="2360545" y="6767395"/>
            <a:ext cx="5638798"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782AE082-6231-A4C3-93E8-04CA72BDF361}"/>
              </a:ext>
            </a:extLst>
          </p:cNvPr>
          <p:cNvSpPr>
            <a:spLocks noGrp="1"/>
          </p:cNvSpPr>
          <p:nvPr>
            <p:ph type="sldNum" sz="quarter" idx="12"/>
          </p:nvPr>
        </p:nvSpPr>
        <p:spPr/>
        <p:txBody>
          <a:bodyPr/>
          <a:lstStyle/>
          <a:p>
            <a:fld id="{F477D24C-55BC-4150-BC77-7526DE4131D6}" type="slidenum">
              <a:rPr lang="en-US" smtClean="0"/>
              <a:t>2</a:t>
            </a:fld>
            <a:endParaRPr lang="en-US"/>
          </a:p>
        </p:txBody>
      </p:sp>
      <p:sp>
        <p:nvSpPr>
          <p:cNvPr id="8" name="Date Placeholder 7">
            <a:extLst>
              <a:ext uri="{FF2B5EF4-FFF2-40B4-BE49-F238E27FC236}">
                <a16:creationId xmlns:a16="http://schemas.microsoft.com/office/drawing/2014/main" id="{C35457A5-921D-DFBD-1E53-D1B0179F89D8}"/>
              </a:ext>
            </a:extLst>
          </p:cNvPr>
          <p:cNvSpPr>
            <a:spLocks noGrp="1"/>
          </p:cNvSpPr>
          <p:nvPr>
            <p:ph type="dt" sz="half" idx="10"/>
          </p:nvPr>
        </p:nvSpPr>
        <p:spPr>
          <a:xfrm>
            <a:off x="7999344" y="6157275"/>
            <a:ext cx="1359832" cy="365125"/>
          </a:xfrm>
        </p:spPr>
        <p:txBody>
          <a:bodyPr/>
          <a:lstStyle/>
          <a:p>
            <a:r>
              <a:rPr lang="en-US" dirty="0"/>
              <a:t>May 16</a:t>
            </a:r>
            <a:r>
              <a:rPr lang="en-US" baseline="30000" dirty="0"/>
              <a:t>th</a:t>
            </a:r>
            <a:r>
              <a:rPr lang="en-US" dirty="0"/>
              <a:t>, 2023</a:t>
            </a:r>
          </a:p>
        </p:txBody>
      </p:sp>
    </p:spTree>
    <p:extLst>
      <p:ext uri="{BB962C8B-B14F-4D97-AF65-F5344CB8AC3E}">
        <p14:creationId xmlns:p14="http://schemas.microsoft.com/office/powerpoint/2010/main" val="3326950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F1BAD-9FB1-1769-8228-C222BD942468}"/>
              </a:ext>
            </a:extLst>
          </p:cNvPr>
          <p:cNvSpPr>
            <a:spLocks noGrp="1"/>
          </p:cNvSpPr>
          <p:nvPr>
            <p:ph type="title"/>
          </p:nvPr>
        </p:nvSpPr>
        <p:spPr/>
        <p:txBody>
          <a:bodyPr/>
          <a:lstStyle/>
          <a:p>
            <a:pPr algn="ctr"/>
            <a:r>
              <a:rPr lang="en-US" dirty="0"/>
              <a:t>2023 Licensure Status (as of 5/11/2023)</a:t>
            </a:r>
          </a:p>
        </p:txBody>
      </p:sp>
      <p:graphicFrame>
        <p:nvGraphicFramePr>
          <p:cNvPr id="6" name="Content Placeholder 5">
            <a:extLst>
              <a:ext uri="{FF2B5EF4-FFF2-40B4-BE49-F238E27FC236}">
                <a16:creationId xmlns:a16="http://schemas.microsoft.com/office/drawing/2014/main" id="{99421F62-D55C-F00E-F01A-1C576859904E}"/>
              </a:ext>
            </a:extLst>
          </p:cNvPr>
          <p:cNvGraphicFramePr>
            <a:graphicFrameLocks noGrp="1"/>
          </p:cNvGraphicFramePr>
          <p:nvPr>
            <p:ph idx="1"/>
            <p:extLst>
              <p:ext uri="{D42A27DB-BD31-4B8C-83A1-F6EECF244321}">
                <p14:modId xmlns:p14="http://schemas.microsoft.com/office/powerpoint/2010/main" val="820185239"/>
              </p:ext>
            </p:extLst>
          </p:nvPr>
        </p:nvGraphicFramePr>
        <p:xfrm>
          <a:off x="1330926" y="1319188"/>
          <a:ext cx="9755588" cy="46069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05900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8BA12-E9D2-3F88-A0D7-6206293A8DF5}"/>
              </a:ext>
            </a:extLst>
          </p:cNvPr>
          <p:cNvSpPr>
            <a:spLocks noGrp="1"/>
          </p:cNvSpPr>
          <p:nvPr>
            <p:ph type="title"/>
          </p:nvPr>
        </p:nvSpPr>
        <p:spPr/>
        <p:txBody>
          <a:bodyPr>
            <a:normAutofit fontScale="90000"/>
          </a:bodyPr>
          <a:lstStyle/>
          <a:p>
            <a:r>
              <a:rPr lang="en-US" b="1" dirty="0"/>
              <a:t>§ 23-17.20-7. Use of non-Rhode Island licensed nurses</a:t>
            </a:r>
            <a:endParaRPr lang="en-US" dirty="0"/>
          </a:p>
        </p:txBody>
      </p:sp>
      <p:sp>
        <p:nvSpPr>
          <p:cNvPr id="3" name="Content Placeholder 2">
            <a:extLst>
              <a:ext uri="{FF2B5EF4-FFF2-40B4-BE49-F238E27FC236}">
                <a16:creationId xmlns:a16="http://schemas.microsoft.com/office/drawing/2014/main" id="{FBC9C0A9-7494-DC6A-4F5D-183551DFA9D0}"/>
              </a:ext>
            </a:extLst>
          </p:cNvPr>
          <p:cNvSpPr>
            <a:spLocks noGrp="1"/>
          </p:cNvSpPr>
          <p:nvPr>
            <p:ph idx="1"/>
          </p:nvPr>
        </p:nvSpPr>
        <p:spPr>
          <a:xfrm>
            <a:off x="304801" y="2395464"/>
            <a:ext cx="11582399" cy="1797344"/>
          </a:xfrm>
        </p:spPr>
        <p:txBody>
          <a:bodyPr/>
          <a:lstStyle/>
          <a:p>
            <a:r>
              <a:rPr lang="en-US" sz="2400" b="1" dirty="0">
                <a:solidFill>
                  <a:schemeClr val="tx1"/>
                </a:solidFill>
              </a:rPr>
              <a:t>(a)</a:t>
            </a:r>
            <a:r>
              <a:rPr lang="en-US" sz="2400" dirty="0">
                <a:solidFill>
                  <a:schemeClr val="tx1"/>
                </a:solidFill>
              </a:rPr>
              <a:t> Healthcare facilities shall report to the department of health the name and state of licensure of any registered nurse performing work duties at the facility who is not licensed in Rhode Island. </a:t>
            </a:r>
          </a:p>
        </p:txBody>
      </p:sp>
      <p:sp>
        <p:nvSpPr>
          <p:cNvPr id="4" name="Date Placeholder 3">
            <a:extLst>
              <a:ext uri="{FF2B5EF4-FFF2-40B4-BE49-F238E27FC236}">
                <a16:creationId xmlns:a16="http://schemas.microsoft.com/office/drawing/2014/main" id="{6E93DCB4-EAFE-9A8F-5478-C30BEBEF4BF4}"/>
              </a:ext>
            </a:extLst>
          </p:cNvPr>
          <p:cNvSpPr>
            <a:spLocks noGrp="1"/>
          </p:cNvSpPr>
          <p:nvPr>
            <p:ph type="dt" sz="half" idx="10"/>
          </p:nvPr>
        </p:nvSpPr>
        <p:spPr/>
        <p:txBody>
          <a:bodyPr/>
          <a:lstStyle/>
          <a:p>
            <a:fld id="{E4657B5B-216C-4396-B298-715B4FE87E3C}" type="datetime1">
              <a:rPr lang="en-US" smtClean="0"/>
              <a:t>5/23/2023</a:t>
            </a:fld>
            <a:endParaRPr lang="en-US"/>
          </a:p>
        </p:txBody>
      </p:sp>
      <p:sp>
        <p:nvSpPr>
          <p:cNvPr id="6" name="Slide Number Placeholder 5">
            <a:extLst>
              <a:ext uri="{FF2B5EF4-FFF2-40B4-BE49-F238E27FC236}">
                <a16:creationId xmlns:a16="http://schemas.microsoft.com/office/drawing/2014/main" id="{E76D3894-D443-67F2-510A-E5E5251220E0}"/>
              </a:ext>
            </a:extLst>
          </p:cNvPr>
          <p:cNvSpPr>
            <a:spLocks noGrp="1"/>
          </p:cNvSpPr>
          <p:nvPr>
            <p:ph type="sldNum" sz="quarter" idx="12"/>
          </p:nvPr>
        </p:nvSpPr>
        <p:spPr/>
        <p:txBody>
          <a:bodyPr/>
          <a:lstStyle/>
          <a:p>
            <a:fld id="{302B4F81-FBF8-4385-988E-7D47F1715CCE}" type="slidenum">
              <a:rPr lang="en-US" smtClean="0"/>
              <a:t>4</a:t>
            </a:fld>
            <a:endParaRPr lang="en-US"/>
          </a:p>
        </p:txBody>
      </p:sp>
    </p:spTree>
    <p:extLst>
      <p:ext uri="{BB962C8B-B14F-4D97-AF65-F5344CB8AC3E}">
        <p14:creationId xmlns:p14="http://schemas.microsoft.com/office/powerpoint/2010/main" val="2872973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4C4FF-7BEB-EF98-DA2F-E06B0B809AE1}"/>
              </a:ext>
            </a:extLst>
          </p:cNvPr>
          <p:cNvSpPr>
            <a:spLocks noGrp="1"/>
          </p:cNvSpPr>
          <p:nvPr>
            <p:ph type="title"/>
          </p:nvPr>
        </p:nvSpPr>
        <p:spPr/>
        <p:txBody>
          <a:bodyPr/>
          <a:lstStyle/>
          <a:p>
            <a:pPr algn="ctr"/>
            <a:r>
              <a:rPr lang="en-US" dirty="0"/>
              <a:t>Out of State Comparison</a:t>
            </a:r>
          </a:p>
        </p:txBody>
      </p:sp>
      <p:graphicFrame>
        <p:nvGraphicFramePr>
          <p:cNvPr id="6" name="Content Placeholder 5">
            <a:extLst>
              <a:ext uri="{FF2B5EF4-FFF2-40B4-BE49-F238E27FC236}">
                <a16:creationId xmlns:a16="http://schemas.microsoft.com/office/drawing/2014/main" id="{8C6E3FE0-8FDB-01B6-0DB3-0FBC65011CCB}"/>
              </a:ext>
            </a:extLst>
          </p:cNvPr>
          <p:cNvGraphicFramePr>
            <a:graphicFrameLocks noGrp="1"/>
          </p:cNvGraphicFramePr>
          <p:nvPr>
            <p:ph idx="1"/>
          </p:nvPr>
        </p:nvGraphicFramePr>
        <p:xfrm>
          <a:off x="838200" y="1089498"/>
          <a:ext cx="10675290" cy="52794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79647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a:extLst>
              <a:ext uri="{FF2B5EF4-FFF2-40B4-BE49-F238E27FC236}">
                <a16:creationId xmlns:a16="http://schemas.microsoft.com/office/drawing/2014/main" id="{64029CAA-0D16-1F8B-1DB1-F3F6A4E83C2F}"/>
              </a:ext>
            </a:extLst>
          </p:cNvPr>
          <p:cNvSpPr>
            <a:spLocks noGrp="1"/>
          </p:cNvSpPr>
          <p:nvPr>
            <p:ph type="title"/>
          </p:nvPr>
        </p:nvSpPr>
        <p:spPr>
          <a:xfrm>
            <a:off x="304800" y="172857"/>
            <a:ext cx="11582400" cy="701731"/>
          </a:xfrm>
        </p:spPr>
        <p:txBody>
          <a:bodyPr/>
          <a:lstStyle/>
          <a:p>
            <a:r>
              <a:rPr lang="en-US" dirty="0"/>
              <a:t>Annual Nursing Graduates (By School)</a:t>
            </a:r>
          </a:p>
        </p:txBody>
      </p:sp>
      <p:sp>
        <p:nvSpPr>
          <p:cNvPr id="11" name="TextBox 10">
            <a:extLst>
              <a:ext uri="{FF2B5EF4-FFF2-40B4-BE49-F238E27FC236}">
                <a16:creationId xmlns:a16="http://schemas.microsoft.com/office/drawing/2014/main" id="{0DC12D88-939C-897F-0CC0-8D9A4111682D}"/>
              </a:ext>
            </a:extLst>
          </p:cNvPr>
          <p:cNvSpPr txBox="1"/>
          <p:nvPr/>
        </p:nvSpPr>
        <p:spPr>
          <a:xfrm>
            <a:off x="304800" y="1217859"/>
            <a:ext cx="10777834" cy="4820770"/>
          </a:xfrm>
          <a:prstGeom prst="rect">
            <a:avLst/>
          </a:prstGeom>
          <a:noFill/>
        </p:spPr>
        <p:txBody>
          <a:bodyPr wrap="square" lIns="91440" tIns="45720" rIns="91440" bIns="45720" numCol="3" rtlCol="0" anchor="ctr">
            <a:noAutofit/>
          </a:bodyPr>
          <a:lstStyle/>
          <a:p>
            <a:pPr>
              <a:buClr>
                <a:srgbClr val="EC5153"/>
              </a:buClr>
              <a:defRPr/>
            </a:pPr>
            <a:r>
              <a:rPr lang="en-US" sz="2000" b="1" u="sng" dirty="0">
                <a:ea typeface="Times New Roman" panose="02020603050405020304" pitchFamily="18" charset="0"/>
              </a:rPr>
              <a:t>Rhode Island College</a:t>
            </a:r>
            <a:endParaRPr lang="en-US" sz="2000" b="1" u="sng" dirty="0">
              <a:effectLst/>
              <a:ea typeface="Times New Roman" panose="02020603050405020304" pitchFamily="18" charset="0"/>
            </a:endParaRPr>
          </a:p>
          <a:p>
            <a:pPr marL="285750" indent="-285750">
              <a:buClr>
                <a:srgbClr val="EC5153"/>
              </a:buClr>
              <a:buFont typeface="Arial" panose="020B0604020202020204" pitchFamily="34" charset="0"/>
              <a:buChar char="•"/>
              <a:defRPr/>
            </a:pPr>
            <a:r>
              <a:rPr lang="en-US" sz="2000" dirty="0">
                <a:ea typeface="Times New Roman" panose="02020603050405020304" pitchFamily="18" charset="0"/>
              </a:rPr>
              <a:t>2018: 127</a:t>
            </a:r>
          </a:p>
          <a:p>
            <a:pPr marL="285750" indent="-285750">
              <a:buClr>
                <a:srgbClr val="EC5153"/>
              </a:buClr>
              <a:buFont typeface="Arial" panose="020B0604020202020204" pitchFamily="34" charset="0"/>
              <a:buChar char="•"/>
              <a:defRPr/>
            </a:pPr>
            <a:r>
              <a:rPr lang="en-US" sz="2000" dirty="0">
                <a:effectLst/>
                <a:ea typeface="Times New Roman" panose="02020603050405020304" pitchFamily="18" charset="0"/>
              </a:rPr>
              <a:t>2019: 135</a:t>
            </a:r>
          </a:p>
          <a:p>
            <a:pPr marL="285750" indent="-285750">
              <a:buClr>
                <a:srgbClr val="EC5153"/>
              </a:buClr>
              <a:buFont typeface="Arial" panose="020B0604020202020204" pitchFamily="34" charset="0"/>
              <a:buChar char="•"/>
              <a:defRPr/>
            </a:pPr>
            <a:r>
              <a:rPr lang="en-US" sz="2000" dirty="0">
                <a:ea typeface="Times New Roman" panose="02020603050405020304" pitchFamily="18" charset="0"/>
              </a:rPr>
              <a:t>2020: 146</a:t>
            </a:r>
          </a:p>
          <a:p>
            <a:pPr marL="285750" indent="-285750">
              <a:buClr>
                <a:srgbClr val="EC5153"/>
              </a:buClr>
              <a:buFont typeface="Arial" panose="020B0604020202020204" pitchFamily="34" charset="0"/>
              <a:buChar char="•"/>
              <a:defRPr/>
            </a:pPr>
            <a:r>
              <a:rPr lang="en-US" sz="2000" dirty="0">
                <a:effectLst/>
                <a:ea typeface="Times New Roman" panose="02020603050405020304" pitchFamily="18" charset="0"/>
              </a:rPr>
              <a:t>2021: 133</a:t>
            </a:r>
          </a:p>
          <a:p>
            <a:pPr marL="285750" indent="-285750">
              <a:buClr>
                <a:srgbClr val="EC5153"/>
              </a:buClr>
              <a:buFont typeface="Arial" panose="020B0604020202020204" pitchFamily="34" charset="0"/>
              <a:buChar char="•"/>
              <a:defRPr/>
            </a:pPr>
            <a:r>
              <a:rPr lang="en-US" sz="2000" dirty="0">
                <a:ea typeface="Times New Roman" panose="02020603050405020304" pitchFamily="18" charset="0"/>
              </a:rPr>
              <a:t>2022: 131</a:t>
            </a:r>
          </a:p>
          <a:p>
            <a:pPr lvl="1">
              <a:buClr>
                <a:srgbClr val="EC5153"/>
              </a:buClr>
              <a:defRPr/>
            </a:pPr>
            <a:endParaRPr lang="en-US" sz="2000" dirty="0">
              <a:effectLst/>
              <a:ea typeface="Times New Roman" panose="02020603050405020304" pitchFamily="18" charset="0"/>
            </a:endParaRPr>
          </a:p>
          <a:p>
            <a:pPr lvl="1">
              <a:buClr>
                <a:srgbClr val="EC5153"/>
              </a:buClr>
              <a:defRPr/>
            </a:pPr>
            <a:endParaRPr lang="en-US" sz="2000" dirty="0">
              <a:effectLst/>
              <a:ea typeface="Times New Roman" panose="02020603050405020304" pitchFamily="18" charset="0"/>
            </a:endParaRPr>
          </a:p>
          <a:p>
            <a:pPr>
              <a:buClr>
                <a:srgbClr val="EC5153"/>
              </a:buClr>
              <a:defRPr/>
            </a:pPr>
            <a:r>
              <a:rPr lang="en-US" sz="2000" b="1" u="sng" dirty="0">
                <a:ea typeface="Times New Roman" panose="02020603050405020304" pitchFamily="18" charset="0"/>
              </a:rPr>
              <a:t>University of Rhode Island</a:t>
            </a:r>
          </a:p>
          <a:p>
            <a:pPr marL="285750" indent="-285750">
              <a:buClr>
                <a:srgbClr val="EC5153"/>
              </a:buClr>
              <a:buFont typeface="Arial" panose="020B0604020202020204" pitchFamily="34" charset="0"/>
              <a:buChar char="•"/>
              <a:defRPr/>
            </a:pPr>
            <a:r>
              <a:rPr lang="en-US" sz="2000" dirty="0">
                <a:ea typeface="Times New Roman" panose="02020603050405020304" pitchFamily="18" charset="0"/>
              </a:rPr>
              <a:t>2018: 172</a:t>
            </a:r>
          </a:p>
          <a:p>
            <a:pPr marL="285750" indent="-285750">
              <a:buClr>
                <a:srgbClr val="EC5153"/>
              </a:buClr>
              <a:buFont typeface="Arial" panose="020B0604020202020204" pitchFamily="34" charset="0"/>
              <a:buChar char="•"/>
              <a:defRPr/>
            </a:pPr>
            <a:r>
              <a:rPr lang="en-US" sz="2000" dirty="0">
                <a:effectLst/>
                <a:ea typeface="Times New Roman" panose="02020603050405020304" pitchFamily="18" charset="0"/>
              </a:rPr>
              <a:t>2019: 175</a:t>
            </a:r>
          </a:p>
          <a:p>
            <a:pPr marL="285750" indent="-285750">
              <a:buClr>
                <a:srgbClr val="EC5153"/>
              </a:buClr>
              <a:buFont typeface="Arial" panose="020B0604020202020204" pitchFamily="34" charset="0"/>
              <a:buChar char="•"/>
              <a:defRPr/>
            </a:pPr>
            <a:r>
              <a:rPr lang="en-US" sz="2000" dirty="0">
                <a:ea typeface="Times New Roman" panose="02020603050405020304" pitchFamily="18" charset="0"/>
              </a:rPr>
              <a:t>2020: 178</a:t>
            </a:r>
          </a:p>
          <a:p>
            <a:pPr marL="285750" indent="-285750">
              <a:buClr>
                <a:srgbClr val="EC5153"/>
              </a:buClr>
              <a:buFont typeface="Arial" panose="020B0604020202020204" pitchFamily="34" charset="0"/>
              <a:buChar char="•"/>
              <a:defRPr/>
            </a:pPr>
            <a:r>
              <a:rPr lang="en-US" sz="2000" dirty="0">
                <a:effectLst/>
                <a:ea typeface="Times New Roman" panose="02020603050405020304" pitchFamily="18" charset="0"/>
              </a:rPr>
              <a:t>2021: 148</a:t>
            </a:r>
          </a:p>
          <a:p>
            <a:pPr marL="285750" indent="-285750">
              <a:buClr>
                <a:srgbClr val="EC5153"/>
              </a:buClr>
              <a:buFont typeface="Arial" panose="020B0604020202020204" pitchFamily="34" charset="0"/>
              <a:buChar char="•"/>
              <a:defRPr/>
            </a:pPr>
            <a:r>
              <a:rPr lang="en-US" sz="2000" dirty="0">
                <a:ea typeface="Times New Roman" panose="02020603050405020304" pitchFamily="18" charset="0"/>
              </a:rPr>
              <a:t>2022: 160</a:t>
            </a:r>
          </a:p>
          <a:p>
            <a:pPr>
              <a:buClr>
                <a:srgbClr val="EC5153"/>
              </a:buClr>
              <a:defRPr/>
            </a:pPr>
            <a:endParaRPr lang="en-US" sz="2000" dirty="0">
              <a:ea typeface="Times New Roman" panose="02020603050405020304" pitchFamily="18" charset="0"/>
            </a:endParaRPr>
          </a:p>
          <a:p>
            <a:pPr>
              <a:buClr>
                <a:srgbClr val="EC5153"/>
              </a:buClr>
              <a:defRPr/>
            </a:pPr>
            <a:r>
              <a:rPr lang="en-US" sz="2000" b="1" u="sng" dirty="0">
                <a:ea typeface="Times New Roman" panose="02020603050405020304" pitchFamily="18" charset="0"/>
              </a:rPr>
              <a:t>Salve Regina</a:t>
            </a:r>
          </a:p>
          <a:p>
            <a:pPr marL="285750" indent="-285750">
              <a:buClr>
                <a:srgbClr val="EC5153"/>
              </a:buClr>
              <a:buFont typeface="Arial" panose="020B0604020202020204" pitchFamily="34" charset="0"/>
              <a:buChar char="•"/>
              <a:defRPr/>
            </a:pPr>
            <a:r>
              <a:rPr lang="en-US" sz="2000" dirty="0">
                <a:ea typeface="Times New Roman" panose="02020603050405020304" pitchFamily="18" charset="0"/>
              </a:rPr>
              <a:t>2018: 72</a:t>
            </a:r>
          </a:p>
          <a:p>
            <a:pPr marL="285750" indent="-285750">
              <a:buClr>
                <a:srgbClr val="EC5153"/>
              </a:buClr>
              <a:buFont typeface="Arial" panose="020B0604020202020204" pitchFamily="34" charset="0"/>
              <a:buChar char="•"/>
              <a:defRPr/>
            </a:pPr>
            <a:r>
              <a:rPr lang="en-US" sz="2000" dirty="0">
                <a:effectLst/>
                <a:ea typeface="Times New Roman" panose="02020603050405020304" pitchFamily="18" charset="0"/>
              </a:rPr>
              <a:t>2019: 71</a:t>
            </a:r>
          </a:p>
          <a:p>
            <a:pPr marL="285750" indent="-285750">
              <a:buClr>
                <a:srgbClr val="EC5153"/>
              </a:buClr>
              <a:buFont typeface="Arial" panose="020B0604020202020204" pitchFamily="34" charset="0"/>
              <a:buChar char="•"/>
              <a:defRPr/>
            </a:pPr>
            <a:r>
              <a:rPr lang="en-US" sz="2000" dirty="0">
                <a:ea typeface="Times New Roman" panose="02020603050405020304" pitchFamily="18" charset="0"/>
              </a:rPr>
              <a:t>2020: 72</a:t>
            </a:r>
          </a:p>
          <a:p>
            <a:pPr marL="285750" indent="-285750">
              <a:buClr>
                <a:srgbClr val="EC5153"/>
              </a:buClr>
              <a:buFont typeface="Arial" panose="020B0604020202020204" pitchFamily="34" charset="0"/>
              <a:buChar char="•"/>
              <a:defRPr/>
            </a:pPr>
            <a:r>
              <a:rPr lang="en-US" sz="2000" dirty="0">
                <a:effectLst/>
                <a:ea typeface="Times New Roman" panose="02020603050405020304" pitchFamily="18" charset="0"/>
              </a:rPr>
              <a:t>2021: 62</a:t>
            </a:r>
          </a:p>
          <a:p>
            <a:pPr marL="285750" indent="-285750">
              <a:buClr>
                <a:srgbClr val="EC5153"/>
              </a:buClr>
              <a:buFont typeface="Arial" panose="020B0604020202020204" pitchFamily="34" charset="0"/>
              <a:buChar char="•"/>
              <a:defRPr/>
            </a:pPr>
            <a:r>
              <a:rPr lang="en-US" sz="2000" dirty="0">
                <a:ea typeface="Times New Roman" panose="02020603050405020304" pitchFamily="18" charset="0"/>
              </a:rPr>
              <a:t>2022: 81</a:t>
            </a:r>
          </a:p>
          <a:p>
            <a:pPr>
              <a:buClr>
                <a:srgbClr val="EC5153"/>
              </a:buClr>
              <a:defRPr/>
            </a:pPr>
            <a:endParaRPr lang="en-US" sz="2000" dirty="0">
              <a:ea typeface="Times New Roman" panose="02020603050405020304" pitchFamily="18" charset="0"/>
            </a:endParaRPr>
          </a:p>
          <a:p>
            <a:pPr>
              <a:buClr>
                <a:srgbClr val="EC5153"/>
              </a:buClr>
              <a:defRPr/>
            </a:pPr>
            <a:r>
              <a:rPr lang="en-US" sz="2000" b="1" u="sng" dirty="0">
                <a:ea typeface="Times New Roman" panose="02020603050405020304" pitchFamily="18" charset="0"/>
              </a:rPr>
              <a:t>Community College of Rhode           Island</a:t>
            </a:r>
          </a:p>
          <a:p>
            <a:pPr marL="285750" indent="-285750">
              <a:buClr>
                <a:srgbClr val="EC5153"/>
              </a:buClr>
              <a:buFont typeface="Arial" panose="020B0604020202020204" pitchFamily="34" charset="0"/>
              <a:buChar char="•"/>
              <a:defRPr/>
            </a:pPr>
            <a:r>
              <a:rPr lang="en-US" sz="2000" dirty="0">
                <a:ea typeface="Times New Roman" panose="02020603050405020304" pitchFamily="18" charset="0"/>
              </a:rPr>
              <a:t>2018: 250</a:t>
            </a:r>
          </a:p>
          <a:p>
            <a:pPr marL="285750" indent="-285750">
              <a:buClr>
                <a:srgbClr val="EC5153"/>
              </a:buClr>
              <a:buFont typeface="Arial" panose="020B0604020202020204" pitchFamily="34" charset="0"/>
              <a:buChar char="•"/>
              <a:defRPr/>
            </a:pPr>
            <a:r>
              <a:rPr lang="en-US" sz="2000" dirty="0">
                <a:effectLst/>
                <a:ea typeface="Times New Roman" panose="02020603050405020304" pitchFamily="18" charset="0"/>
              </a:rPr>
              <a:t>2019: 290</a:t>
            </a:r>
          </a:p>
          <a:p>
            <a:pPr marL="285750" indent="-285750">
              <a:buClr>
                <a:srgbClr val="EC5153"/>
              </a:buClr>
              <a:buFont typeface="Arial" panose="020B0604020202020204" pitchFamily="34" charset="0"/>
              <a:buChar char="•"/>
              <a:defRPr/>
            </a:pPr>
            <a:r>
              <a:rPr lang="en-US" sz="2000" dirty="0">
                <a:ea typeface="Times New Roman" panose="02020603050405020304" pitchFamily="18" charset="0"/>
              </a:rPr>
              <a:t>2020: 223</a:t>
            </a:r>
          </a:p>
          <a:p>
            <a:pPr marL="285750" indent="-285750">
              <a:buClr>
                <a:srgbClr val="EC5153"/>
              </a:buClr>
              <a:buFont typeface="Arial" panose="020B0604020202020204" pitchFamily="34" charset="0"/>
              <a:buChar char="•"/>
              <a:defRPr/>
            </a:pPr>
            <a:r>
              <a:rPr lang="en-US" sz="2000" dirty="0">
                <a:effectLst/>
                <a:ea typeface="Times New Roman" panose="02020603050405020304" pitchFamily="18" charset="0"/>
              </a:rPr>
              <a:t>2021: 231</a:t>
            </a:r>
          </a:p>
          <a:p>
            <a:pPr marL="285750" indent="-285750">
              <a:buClr>
                <a:srgbClr val="EC5153"/>
              </a:buClr>
              <a:buFont typeface="Arial" panose="020B0604020202020204" pitchFamily="34" charset="0"/>
              <a:buChar char="•"/>
              <a:defRPr/>
            </a:pPr>
            <a:r>
              <a:rPr lang="en-US" sz="2000" dirty="0">
                <a:ea typeface="Times New Roman" panose="02020603050405020304" pitchFamily="18" charset="0"/>
              </a:rPr>
              <a:t>2022: 234</a:t>
            </a:r>
          </a:p>
          <a:p>
            <a:pPr>
              <a:buClr>
                <a:srgbClr val="EC5153"/>
              </a:buClr>
              <a:defRPr/>
            </a:pPr>
            <a:endParaRPr lang="en-US" sz="2000" dirty="0">
              <a:ea typeface="Times New Roman" panose="02020603050405020304" pitchFamily="18" charset="0"/>
            </a:endParaRPr>
          </a:p>
          <a:p>
            <a:pPr>
              <a:buClr>
                <a:srgbClr val="EC5153"/>
              </a:buClr>
              <a:defRPr/>
            </a:pPr>
            <a:r>
              <a:rPr lang="en-US" sz="2000" b="1" u="sng" dirty="0">
                <a:ea typeface="Times New Roman" panose="02020603050405020304" pitchFamily="18" charset="0"/>
              </a:rPr>
              <a:t>New England Tech </a:t>
            </a:r>
          </a:p>
          <a:p>
            <a:pPr marL="342900" indent="-342900">
              <a:buClr>
                <a:srgbClr val="EC5153"/>
              </a:buClr>
              <a:buFont typeface="Arial" panose="020B0604020202020204" pitchFamily="34" charset="0"/>
              <a:buChar char="•"/>
              <a:defRPr/>
            </a:pPr>
            <a:r>
              <a:rPr lang="en-US" sz="2000" dirty="0">
                <a:ea typeface="Times New Roman" panose="02020603050405020304" pitchFamily="18" charset="0"/>
              </a:rPr>
              <a:t>2018: 90</a:t>
            </a:r>
          </a:p>
          <a:p>
            <a:pPr marL="285750" indent="-285750">
              <a:buClr>
                <a:srgbClr val="EC5153"/>
              </a:buClr>
              <a:buFont typeface="Arial" panose="020B0604020202020204" pitchFamily="34" charset="0"/>
              <a:buChar char="•"/>
              <a:defRPr/>
            </a:pPr>
            <a:r>
              <a:rPr lang="en-US" sz="2000" dirty="0">
                <a:effectLst/>
                <a:ea typeface="Times New Roman" panose="02020603050405020304" pitchFamily="18" charset="0"/>
              </a:rPr>
              <a:t>2019: 94</a:t>
            </a:r>
          </a:p>
          <a:p>
            <a:pPr marL="285750" indent="-285750">
              <a:buClr>
                <a:srgbClr val="EC5153"/>
              </a:buClr>
              <a:buFont typeface="Arial" panose="020B0604020202020204" pitchFamily="34" charset="0"/>
              <a:buChar char="•"/>
              <a:defRPr/>
            </a:pPr>
            <a:r>
              <a:rPr lang="en-US" sz="2000" dirty="0">
                <a:ea typeface="Times New Roman" panose="02020603050405020304" pitchFamily="18" charset="0"/>
              </a:rPr>
              <a:t>2020: 125</a:t>
            </a:r>
          </a:p>
          <a:p>
            <a:pPr marL="285750" indent="-285750">
              <a:buClr>
                <a:srgbClr val="EC5153"/>
              </a:buClr>
              <a:buFont typeface="Arial" panose="020B0604020202020204" pitchFamily="34" charset="0"/>
              <a:buChar char="•"/>
              <a:defRPr/>
            </a:pPr>
            <a:r>
              <a:rPr lang="en-US" sz="2000" dirty="0">
                <a:effectLst/>
                <a:ea typeface="Times New Roman" panose="02020603050405020304" pitchFamily="18" charset="0"/>
              </a:rPr>
              <a:t>2021: 125</a:t>
            </a:r>
          </a:p>
          <a:p>
            <a:pPr marL="285750" indent="-285750">
              <a:buClr>
                <a:srgbClr val="EC5153"/>
              </a:buClr>
              <a:buFont typeface="Arial" panose="020B0604020202020204" pitchFamily="34" charset="0"/>
              <a:buChar char="•"/>
              <a:defRPr/>
            </a:pPr>
            <a:r>
              <a:rPr lang="en-US" sz="2000" dirty="0">
                <a:ea typeface="Times New Roman" panose="02020603050405020304" pitchFamily="18" charset="0"/>
              </a:rPr>
              <a:t>2022: 108</a:t>
            </a:r>
          </a:p>
          <a:p>
            <a:pPr>
              <a:buClr>
                <a:srgbClr val="EC5153"/>
              </a:buClr>
              <a:defRPr/>
            </a:pPr>
            <a:endParaRPr lang="en-US" sz="2000" dirty="0">
              <a:ea typeface="Times New Roman" panose="02020603050405020304" pitchFamily="18" charset="0"/>
            </a:endParaRPr>
          </a:p>
          <a:p>
            <a:pPr>
              <a:buClr>
                <a:srgbClr val="EC5153"/>
              </a:buClr>
              <a:defRPr/>
            </a:pPr>
            <a:r>
              <a:rPr lang="en-US" b="1" u="sng" dirty="0">
                <a:ea typeface="Times New Roman" panose="02020603050405020304" pitchFamily="18" charset="0"/>
              </a:rPr>
              <a:t>Lincoln technical Institute</a:t>
            </a:r>
          </a:p>
          <a:p>
            <a:pPr marL="285750" indent="-285750">
              <a:buClr>
                <a:srgbClr val="EC5153"/>
              </a:buClr>
              <a:buFont typeface="Arial" panose="020B0604020202020204" pitchFamily="34" charset="0"/>
              <a:buChar char="•"/>
              <a:defRPr/>
            </a:pPr>
            <a:r>
              <a:rPr lang="en-US" dirty="0">
                <a:ea typeface="Times New Roman" panose="02020603050405020304" pitchFamily="18" charset="0"/>
              </a:rPr>
              <a:t>2018: 127</a:t>
            </a:r>
          </a:p>
          <a:p>
            <a:pPr marL="285750" indent="-285750">
              <a:buClr>
                <a:srgbClr val="EC5153"/>
              </a:buClr>
              <a:buFont typeface="Arial" panose="020B0604020202020204" pitchFamily="34" charset="0"/>
              <a:buChar char="•"/>
              <a:defRPr/>
            </a:pPr>
            <a:r>
              <a:rPr lang="en-US" dirty="0">
                <a:ea typeface="Times New Roman" panose="02020603050405020304" pitchFamily="18" charset="0"/>
              </a:rPr>
              <a:t>2019: 110</a:t>
            </a:r>
          </a:p>
          <a:p>
            <a:pPr marL="285750" indent="-285750">
              <a:buClr>
                <a:srgbClr val="EC5153"/>
              </a:buClr>
              <a:buFont typeface="Arial" panose="020B0604020202020204" pitchFamily="34" charset="0"/>
              <a:buChar char="•"/>
              <a:defRPr/>
            </a:pPr>
            <a:r>
              <a:rPr lang="en-US" dirty="0">
                <a:ea typeface="Times New Roman" panose="02020603050405020304" pitchFamily="18" charset="0"/>
              </a:rPr>
              <a:t>2020: 157</a:t>
            </a:r>
          </a:p>
          <a:p>
            <a:pPr marL="285750" indent="-285750">
              <a:buClr>
                <a:srgbClr val="EC5153"/>
              </a:buClr>
              <a:buFont typeface="Arial" panose="020B0604020202020204" pitchFamily="34" charset="0"/>
              <a:buChar char="•"/>
              <a:defRPr/>
            </a:pPr>
            <a:r>
              <a:rPr lang="en-US" dirty="0">
                <a:ea typeface="Times New Roman" panose="02020603050405020304" pitchFamily="18" charset="0"/>
              </a:rPr>
              <a:t>2021: 158</a:t>
            </a:r>
          </a:p>
          <a:p>
            <a:pPr marL="285750" indent="-285750">
              <a:buClr>
                <a:srgbClr val="EC5153"/>
              </a:buClr>
              <a:buFont typeface="Arial" panose="020B0604020202020204" pitchFamily="34" charset="0"/>
              <a:buChar char="•"/>
              <a:defRPr/>
            </a:pPr>
            <a:r>
              <a:rPr lang="en-US" dirty="0">
                <a:ea typeface="Times New Roman" panose="02020603050405020304" pitchFamily="18" charset="0"/>
              </a:rPr>
              <a:t>2022: 164</a:t>
            </a:r>
          </a:p>
        </p:txBody>
      </p:sp>
      <p:cxnSp>
        <p:nvCxnSpPr>
          <p:cNvPr id="30" name="Straight Connector 29">
            <a:extLst>
              <a:ext uri="{FF2B5EF4-FFF2-40B4-BE49-F238E27FC236}">
                <a16:creationId xmlns:a16="http://schemas.microsoft.com/office/drawing/2014/main" id="{39816AC2-FFDF-6C93-DB78-5E40C53C3FE5}"/>
              </a:ext>
            </a:extLst>
          </p:cNvPr>
          <p:cNvCxnSpPr>
            <a:cxnSpLocks/>
          </p:cNvCxnSpPr>
          <p:nvPr/>
        </p:nvCxnSpPr>
        <p:spPr>
          <a:xfrm>
            <a:off x="4344090" y="6746293"/>
            <a:ext cx="5638798"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63F3A6CD-4DF6-8EE7-8563-28E47095198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82AE082-6231-A4C3-93E8-04CA72BDF361}"/>
              </a:ext>
            </a:extLst>
          </p:cNvPr>
          <p:cNvSpPr>
            <a:spLocks noGrp="1"/>
          </p:cNvSpPr>
          <p:nvPr>
            <p:ph type="sldNum" sz="quarter" idx="12"/>
          </p:nvPr>
        </p:nvSpPr>
        <p:spPr/>
        <p:txBody>
          <a:bodyPr/>
          <a:lstStyle/>
          <a:p>
            <a:fld id="{F477D24C-55BC-4150-BC77-7526DE4131D6}" type="slidenum">
              <a:rPr lang="en-US" smtClean="0"/>
              <a:t>6</a:t>
            </a:fld>
            <a:endParaRPr lang="en-US"/>
          </a:p>
        </p:txBody>
      </p:sp>
      <p:sp>
        <p:nvSpPr>
          <p:cNvPr id="8" name="Date Placeholder 7">
            <a:extLst>
              <a:ext uri="{FF2B5EF4-FFF2-40B4-BE49-F238E27FC236}">
                <a16:creationId xmlns:a16="http://schemas.microsoft.com/office/drawing/2014/main" id="{C35457A5-921D-DFBD-1E53-D1B0179F89D8}"/>
              </a:ext>
            </a:extLst>
          </p:cNvPr>
          <p:cNvSpPr>
            <a:spLocks noGrp="1"/>
          </p:cNvSpPr>
          <p:nvPr>
            <p:ph type="dt" sz="half" idx="10"/>
          </p:nvPr>
        </p:nvSpPr>
        <p:spPr>
          <a:xfrm>
            <a:off x="7976382" y="6157275"/>
            <a:ext cx="1382793" cy="365125"/>
          </a:xfrm>
        </p:spPr>
        <p:txBody>
          <a:bodyPr/>
          <a:lstStyle/>
          <a:p>
            <a:r>
              <a:rPr lang="en-US" dirty="0"/>
              <a:t>May 16</a:t>
            </a:r>
            <a:r>
              <a:rPr lang="en-US" baseline="30000" dirty="0"/>
              <a:t>th</a:t>
            </a:r>
            <a:r>
              <a:rPr lang="en-US" dirty="0"/>
              <a:t>, 2023</a:t>
            </a:r>
          </a:p>
        </p:txBody>
      </p:sp>
    </p:spTree>
    <p:extLst>
      <p:ext uri="{BB962C8B-B14F-4D97-AF65-F5344CB8AC3E}">
        <p14:creationId xmlns:p14="http://schemas.microsoft.com/office/powerpoint/2010/main" val="3931881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a:extLst>
              <a:ext uri="{FF2B5EF4-FFF2-40B4-BE49-F238E27FC236}">
                <a16:creationId xmlns:a16="http://schemas.microsoft.com/office/drawing/2014/main" id="{64029CAA-0D16-1F8B-1DB1-F3F6A4E83C2F}"/>
              </a:ext>
            </a:extLst>
          </p:cNvPr>
          <p:cNvSpPr>
            <a:spLocks noGrp="1"/>
          </p:cNvSpPr>
          <p:nvPr>
            <p:ph type="title"/>
          </p:nvPr>
        </p:nvSpPr>
        <p:spPr>
          <a:xfrm>
            <a:off x="304800" y="172857"/>
            <a:ext cx="11582400" cy="701731"/>
          </a:xfrm>
        </p:spPr>
        <p:txBody>
          <a:bodyPr/>
          <a:lstStyle/>
          <a:p>
            <a:r>
              <a:rPr lang="en-US" dirty="0"/>
              <a:t>Annual Nursing Graduates (Totals)</a:t>
            </a:r>
          </a:p>
        </p:txBody>
      </p:sp>
      <p:sp>
        <p:nvSpPr>
          <p:cNvPr id="11" name="TextBox 10">
            <a:extLst>
              <a:ext uri="{FF2B5EF4-FFF2-40B4-BE49-F238E27FC236}">
                <a16:creationId xmlns:a16="http://schemas.microsoft.com/office/drawing/2014/main" id="{0DC12D88-939C-897F-0CC0-8D9A4111682D}"/>
              </a:ext>
            </a:extLst>
          </p:cNvPr>
          <p:cNvSpPr txBox="1"/>
          <p:nvPr/>
        </p:nvSpPr>
        <p:spPr>
          <a:xfrm>
            <a:off x="476320" y="1112611"/>
            <a:ext cx="10777834" cy="4820770"/>
          </a:xfrm>
          <a:prstGeom prst="rect">
            <a:avLst/>
          </a:prstGeom>
          <a:noFill/>
        </p:spPr>
        <p:txBody>
          <a:bodyPr wrap="square" lIns="91440" tIns="45720" rIns="91440" bIns="45720" numCol="1" rtlCol="0" anchor="ctr">
            <a:noAutofit/>
          </a:bodyPr>
          <a:lstStyle/>
          <a:p>
            <a:pPr>
              <a:buClr>
                <a:srgbClr val="EC5153"/>
              </a:buClr>
              <a:defRPr/>
            </a:pPr>
            <a:r>
              <a:rPr lang="en-US" sz="2000" b="1" u="sng" dirty="0">
                <a:ea typeface="Times New Roman" panose="02020603050405020304" pitchFamily="18" charset="0"/>
              </a:rPr>
              <a:t>Total Nurses Graduating from RI Nursing Schools</a:t>
            </a:r>
          </a:p>
          <a:p>
            <a:pPr marL="285750" indent="-285750">
              <a:buClr>
                <a:srgbClr val="EC5153"/>
              </a:buClr>
              <a:buFont typeface="Arial" panose="020B0604020202020204" pitchFamily="34" charset="0"/>
              <a:buChar char="•"/>
              <a:defRPr/>
            </a:pPr>
            <a:r>
              <a:rPr lang="en-US" sz="2000" dirty="0">
                <a:ea typeface="Times New Roman" panose="02020603050405020304" pitchFamily="18" charset="0"/>
              </a:rPr>
              <a:t>2018: 838</a:t>
            </a:r>
          </a:p>
          <a:p>
            <a:pPr marL="285750" indent="-285750">
              <a:buClr>
                <a:srgbClr val="EC5153"/>
              </a:buClr>
              <a:buFont typeface="Arial" panose="020B0604020202020204" pitchFamily="34" charset="0"/>
              <a:buChar char="•"/>
              <a:defRPr/>
            </a:pPr>
            <a:r>
              <a:rPr lang="en-US" sz="2000" dirty="0">
                <a:effectLst/>
                <a:ea typeface="Times New Roman" panose="02020603050405020304" pitchFamily="18" charset="0"/>
              </a:rPr>
              <a:t>2019: 875</a:t>
            </a:r>
          </a:p>
          <a:p>
            <a:pPr marL="285750" indent="-285750">
              <a:buClr>
                <a:srgbClr val="EC5153"/>
              </a:buClr>
              <a:buFont typeface="Arial" panose="020B0604020202020204" pitchFamily="34" charset="0"/>
              <a:buChar char="•"/>
              <a:defRPr/>
            </a:pPr>
            <a:r>
              <a:rPr lang="en-US" sz="2000" dirty="0">
                <a:ea typeface="Times New Roman" panose="02020603050405020304" pitchFamily="18" charset="0"/>
              </a:rPr>
              <a:t>2020: 901</a:t>
            </a:r>
          </a:p>
          <a:p>
            <a:pPr marL="285750" indent="-285750">
              <a:buClr>
                <a:srgbClr val="EC5153"/>
              </a:buClr>
              <a:buFont typeface="Arial" panose="020B0604020202020204" pitchFamily="34" charset="0"/>
              <a:buChar char="•"/>
              <a:defRPr/>
            </a:pPr>
            <a:r>
              <a:rPr lang="en-US" sz="2000" dirty="0">
                <a:effectLst/>
                <a:ea typeface="Times New Roman" panose="02020603050405020304" pitchFamily="18" charset="0"/>
              </a:rPr>
              <a:t>2021: 857</a:t>
            </a:r>
          </a:p>
          <a:p>
            <a:pPr marL="285750" indent="-285750">
              <a:buClr>
                <a:srgbClr val="EC5153"/>
              </a:buClr>
              <a:buFont typeface="Arial" panose="020B0604020202020204" pitchFamily="34" charset="0"/>
              <a:buChar char="•"/>
              <a:defRPr/>
            </a:pPr>
            <a:r>
              <a:rPr lang="en-US" sz="2000" dirty="0">
                <a:ea typeface="Times New Roman" panose="02020603050405020304" pitchFamily="18" charset="0"/>
              </a:rPr>
              <a:t>2022: 878</a:t>
            </a:r>
          </a:p>
          <a:p>
            <a:pPr>
              <a:buClr>
                <a:srgbClr val="EC5153"/>
              </a:buClr>
              <a:defRPr/>
            </a:pPr>
            <a:endParaRPr lang="en-US" sz="2000" dirty="0">
              <a:ea typeface="Times New Roman" panose="02020603050405020304" pitchFamily="18" charset="0"/>
            </a:endParaRPr>
          </a:p>
          <a:p>
            <a:pPr>
              <a:buClr>
                <a:srgbClr val="EC5153"/>
              </a:buClr>
              <a:defRPr/>
            </a:pPr>
            <a:r>
              <a:rPr lang="en-US" sz="2000" b="1" u="sng" dirty="0">
                <a:ea typeface="Times New Roman" panose="02020603050405020304" pitchFamily="18" charset="0"/>
              </a:rPr>
              <a:t>Total Initial Licenses Issued by RIDOH</a:t>
            </a:r>
          </a:p>
          <a:p>
            <a:pPr marL="285750" indent="-285750">
              <a:buClr>
                <a:srgbClr val="EC5153"/>
              </a:buClr>
              <a:buFont typeface="Arial" panose="020B0604020202020204" pitchFamily="34" charset="0"/>
              <a:buChar char="•"/>
              <a:defRPr/>
            </a:pPr>
            <a:r>
              <a:rPr lang="en-US" sz="2000" dirty="0">
                <a:ea typeface="Times New Roman" panose="02020603050405020304" pitchFamily="18" charset="0"/>
              </a:rPr>
              <a:t>2018: 679</a:t>
            </a:r>
          </a:p>
          <a:p>
            <a:pPr marL="285750" indent="-285750">
              <a:buClr>
                <a:srgbClr val="EC5153"/>
              </a:buClr>
              <a:buFont typeface="Arial" panose="020B0604020202020204" pitchFamily="34" charset="0"/>
              <a:buChar char="•"/>
              <a:defRPr/>
            </a:pPr>
            <a:r>
              <a:rPr lang="en-US" sz="2000" dirty="0">
                <a:effectLst/>
                <a:ea typeface="Times New Roman" panose="02020603050405020304" pitchFamily="18" charset="0"/>
              </a:rPr>
              <a:t>2019: 810</a:t>
            </a:r>
          </a:p>
          <a:p>
            <a:pPr marL="285750" indent="-285750">
              <a:buClr>
                <a:srgbClr val="EC5153"/>
              </a:buClr>
              <a:buFont typeface="Arial" panose="020B0604020202020204" pitchFamily="34" charset="0"/>
              <a:buChar char="•"/>
              <a:defRPr/>
            </a:pPr>
            <a:r>
              <a:rPr lang="en-US" sz="2000" dirty="0">
                <a:ea typeface="Times New Roman" panose="02020603050405020304" pitchFamily="18" charset="0"/>
              </a:rPr>
              <a:t>2020: 758</a:t>
            </a:r>
          </a:p>
          <a:p>
            <a:pPr marL="285750" indent="-285750">
              <a:buClr>
                <a:srgbClr val="EC5153"/>
              </a:buClr>
              <a:buFont typeface="Arial" panose="020B0604020202020204" pitchFamily="34" charset="0"/>
              <a:buChar char="•"/>
              <a:defRPr/>
            </a:pPr>
            <a:r>
              <a:rPr lang="en-US" sz="2000" dirty="0">
                <a:effectLst/>
                <a:ea typeface="Times New Roman" panose="02020603050405020304" pitchFamily="18" charset="0"/>
              </a:rPr>
              <a:t>2021: 770</a:t>
            </a:r>
          </a:p>
          <a:p>
            <a:pPr marL="285750" indent="-285750">
              <a:buClr>
                <a:srgbClr val="EC5153"/>
              </a:buClr>
              <a:buFont typeface="Arial" panose="020B0604020202020204" pitchFamily="34" charset="0"/>
              <a:buChar char="•"/>
              <a:defRPr/>
            </a:pPr>
            <a:r>
              <a:rPr lang="en-US" sz="2000" dirty="0">
                <a:ea typeface="Times New Roman" panose="02020603050405020304" pitchFamily="18" charset="0"/>
              </a:rPr>
              <a:t>2022: 854</a:t>
            </a:r>
          </a:p>
          <a:p>
            <a:pPr marL="285750" indent="-285750">
              <a:buClr>
                <a:srgbClr val="EC5153"/>
              </a:buClr>
              <a:buFont typeface="Arial" panose="020B0604020202020204" pitchFamily="34" charset="0"/>
              <a:buChar char="•"/>
              <a:defRPr/>
            </a:pPr>
            <a:endParaRPr lang="en-US" dirty="0">
              <a:latin typeface="Calibri" panose="020F0502020204030204" pitchFamily="34" charset="0"/>
              <a:ea typeface="Times New Roman" panose="02020603050405020304" pitchFamily="18" charset="0"/>
            </a:endParaRPr>
          </a:p>
        </p:txBody>
      </p:sp>
      <p:cxnSp>
        <p:nvCxnSpPr>
          <p:cNvPr id="30" name="Straight Connector 29">
            <a:extLst>
              <a:ext uri="{FF2B5EF4-FFF2-40B4-BE49-F238E27FC236}">
                <a16:creationId xmlns:a16="http://schemas.microsoft.com/office/drawing/2014/main" id="{39816AC2-FFDF-6C93-DB78-5E40C53C3FE5}"/>
              </a:ext>
            </a:extLst>
          </p:cNvPr>
          <p:cNvCxnSpPr>
            <a:cxnSpLocks/>
          </p:cNvCxnSpPr>
          <p:nvPr/>
        </p:nvCxnSpPr>
        <p:spPr>
          <a:xfrm>
            <a:off x="4344090" y="6746293"/>
            <a:ext cx="5638798"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63F3A6CD-4DF6-8EE7-8563-28E47095198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82AE082-6231-A4C3-93E8-04CA72BDF361}"/>
              </a:ext>
            </a:extLst>
          </p:cNvPr>
          <p:cNvSpPr>
            <a:spLocks noGrp="1"/>
          </p:cNvSpPr>
          <p:nvPr>
            <p:ph type="sldNum" sz="quarter" idx="12"/>
          </p:nvPr>
        </p:nvSpPr>
        <p:spPr/>
        <p:txBody>
          <a:bodyPr/>
          <a:lstStyle/>
          <a:p>
            <a:fld id="{F477D24C-55BC-4150-BC77-7526DE4131D6}" type="slidenum">
              <a:rPr lang="en-US" smtClean="0"/>
              <a:t>7</a:t>
            </a:fld>
            <a:endParaRPr lang="en-US"/>
          </a:p>
        </p:txBody>
      </p:sp>
      <p:sp>
        <p:nvSpPr>
          <p:cNvPr id="8" name="Date Placeholder 7">
            <a:extLst>
              <a:ext uri="{FF2B5EF4-FFF2-40B4-BE49-F238E27FC236}">
                <a16:creationId xmlns:a16="http://schemas.microsoft.com/office/drawing/2014/main" id="{C35457A5-921D-DFBD-1E53-D1B0179F89D8}"/>
              </a:ext>
            </a:extLst>
          </p:cNvPr>
          <p:cNvSpPr>
            <a:spLocks noGrp="1"/>
          </p:cNvSpPr>
          <p:nvPr>
            <p:ph type="dt" sz="half" idx="10"/>
          </p:nvPr>
        </p:nvSpPr>
        <p:spPr>
          <a:xfrm>
            <a:off x="7877908" y="6157275"/>
            <a:ext cx="1481267" cy="365125"/>
          </a:xfrm>
        </p:spPr>
        <p:txBody>
          <a:bodyPr/>
          <a:lstStyle/>
          <a:p>
            <a:r>
              <a:rPr lang="en-US" dirty="0"/>
              <a:t>May 16</a:t>
            </a:r>
            <a:r>
              <a:rPr lang="en-US" baseline="30000" dirty="0"/>
              <a:t>th</a:t>
            </a:r>
            <a:r>
              <a:rPr lang="en-US" dirty="0"/>
              <a:t>, 2023</a:t>
            </a:r>
          </a:p>
        </p:txBody>
      </p:sp>
    </p:spTree>
    <p:extLst>
      <p:ext uri="{BB962C8B-B14F-4D97-AF65-F5344CB8AC3E}">
        <p14:creationId xmlns:p14="http://schemas.microsoft.com/office/powerpoint/2010/main" val="2406565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2">
            <a:extLst>
              <a:ext uri="{FF2B5EF4-FFF2-40B4-BE49-F238E27FC236}">
                <a16:creationId xmlns:a16="http://schemas.microsoft.com/office/drawing/2014/main" id="{02917784-8205-84B5-9B2E-69B5FD565682}"/>
              </a:ext>
            </a:extLst>
          </p:cNvPr>
          <p:cNvSpPr>
            <a:spLocks noGrp="1"/>
          </p:cNvSpPr>
          <p:nvPr>
            <p:ph type="title"/>
          </p:nvPr>
        </p:nvSpPr>
        <p:spPr/>
        <p:txBody>
          <a:bodyPr anchor="ctr">
            <a:normAutofit/>
          </a:bodyPr>
          <a:lstStyle/>
          <a:p>
            <a:r>
              <a:rPr lang="en-US" sz="4000" dirty="0">
                <a:solidFill>
                  <a:srgbClr val="FFFFFF"/>
                </a:solidFill>
              </a:rPr>
              <a:t>NCLENCXNCLEX Res N</a:t>
            </a:r>
            <a:r>
              <a:rPr lang="en-US" sz="4000" dirty="0">
                <a:solidFill>
                  <a:srgbClr val="393D7D"/>
                </a:solidFill>
              </a:rPr>
              <a:t>NCLEX Results</a:t>
            </a:r>
          </a:p>
        </p:txBody>
      </p:sp>
      <p:graphicFrame>
        <p:nvGraphicFramePr>
          <p:cNvPr id="36" name="Content Placeholder 1">
            <a:extLst>
              <a:ext uri="{FF2B5EF4-FFF2-40B4-BE49-F238E27FC236}">
                <a16:creationId xmlns:a16="http://schemas.microsoft.com/office/drawing/2014/main" id="{5A9010DE-B08E-A275-5C71-E3A125D183F9}"/>
              </a:ext>
            </a:extLst>
          </p:cNvPr>
          <p:cNvGraphicFramePr>
            <a:graphicFrameLocks noGrp="1"/>
          </p:cNvGraphicFramePr>
          <p:nvPr>
            <p:ph idx="1"/>
          </p:nvPr>
        </p:nvGraphicFramePr>
        <p:xfrm>
          <a:off x="304800" y="1272210"/>
          <a:ext cx="11582399" cy="4619712"/>
        </p:xfrm>
        <a:graphic>
          <a:graphicData uri="http://schemas.openxmlformats.org/drawingml/2006/table">
            <a:tbl>
              <a:tblPr firstRow="1" bandRow="1"/>
              <a:tblGrid>
                <a:gridCol w="3732010">
                  <a:extLst>
                    <a:ext uri="{9D8B030D-6E8A-4147-A177-3AD203B41FA5}">
                      <a16:colId xmlns:a16="http://schemas.microsoft.com/office/drawing/2014/main" val="832091936"/>
                    </a:ext>
                  </a:extLst>
                </a:gridCol>
                <a:gridCol w="1568640">
                  <a:extLst>
                    <a:ext uri="{9D8B030D-6E8A-4147-A177-3AD203B41FA5}">
                      <a16:colId xmlns:a16="http://schemas.microsoft.com/office/drawing/2014/main" val="1251448741"/>
                    </a:ext>
                  </a:extLst>
                </a:gridCol>
                <a:gridCol w="1571515">
                  <a:extLst>
                    <a:ext uri="{9D8B030D-6E8A-4147-A177-3AD203B41FA5}">
                      <a16:colId xmlns:a16="http://schemas.microsoft.com/office/drawing/2014/main" val="1137167157"/>
                    </a:ext>
                  </a:extLst>
                </a:gridCol>
                <a:gridCol w="1570078">
                  <a:extLst>
                    <a:ext uri="{9D8B030D-6E8A-4147-A177-3AD203B41FA5}">
                      <a16:colId xmlns:a16="http://schemas.microsoft.com/office/drawing/2014/main" val="2685340770"/>
                    </a:ext>
                  </a:extLst>
                </a:gridCol>
                <a:gridCol w="1570078">
                  <a:extLst>
                    <a:ext uri="{9D8B030D-6E8A-4147-A177-3AD203B41FA5}">
                      <a16:colId xmlns:a16="http://schemas.microsoft.com/office/drawing/2014/main" val="1753360687"/>
                    </a:ext>
                  </a:extLst>
                </a:gridCol>
                <a:gridCol w="1570078">
                  <a:extLst>
                    <a:ext uri="{9D8B030D-6E8A-4147-A177-3AD203B41FA5}">
                      <a16:colId xmlns:a16="http://schemas.microsoft.com/office/drawing/2014/main" val="3707300343"/>
                    </a:ext>
                  </a:extLst>
                </a:gridCol>
              </a:tblGrid>
              <a:tr h="434062">
                <a:tc>
                  <a:txBody>
                    <a:bodyPr/>
                    <a:lstStyle/>
                    <a:p>
                      <a:pPr algn="l" rtl="0"/>
                      <a:r>
                        <a:rPr lang="en-US" sz="1700" b="1">
                          <a:solidFill>
                            <a:srgbClr val="FFFFFF"/>
                          </a:solidFill>
                          <a:effectLst/>
                        </a:rPr>
                        <a:t> </a:t>
                      </a:r>
                    </a:p>
                  </a:txBody>
                  <a:tcPr marL="85387" marR="85387" marT="42693" marB="42693"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23689F"/>
                    </a:solidFill>
                  </a:tcPr>
                </a:tc>
                <a:tc>
                  <a:txBody>
                    <a:bodyPr/>
                    <a:lstStyle/>
                    <a:p>
                      <a:pPr algn="l" rtl="0"/>
                      <a:r>
                        <a:rPr lang="en-US" sz="1700" b="1">
                          <a:solidFill>
                            <a:srgbClr val="FFFFFF"/>
                          </a:solidFill>
                          <a:effectLst/>
                        </a:rPr>
                        <a:t>2018</a:t>
                      </a:r>
                    </a:p>
                  </a:txBody>
                  <a:tcPr marL="85387" marR="85387" marT="42693" marB="42693" anchor="ctr">
                    <a:lnL>
                      <a:noFill/>
                    </a:lnL>
                    <a:lnR>
                      <a:noFill/>
                    </a:lnR>
                    <a:lnT w="12700" cap="flat" cmpd="sng" algn="ctr">
                      <a:solidFill>
                        <a:schemeClr val="tx1"/>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23689F"/>
                    </a:solidFill>
                  </a:tcPr>
                </a:tc>
                <a:tc>
                  <a:txBody>
                    <a:bodyPr/>
                    <a:lstStyle/>
                    <a:p>
                      <a:pPr algn="l" rtl="0"/>
                      <a:r>
                        <a:rPr lang="en-US" sz="1700" b="1">
                          <a:solidFill>
                            <a:srgbClr val="FFFFFF"/>
                          </a:solidFill>
                          <a:effectLst/>
                        </a:rPr>
                        <a:t>2019</a:t>
                      </a:r>
                    </a:p>
                  </a:txBody>
                  <a:tcPr marL="85387" marR="85387" marT="42693" marB="42693" anchor="ctr">
                    <a:lnL>
                      <a:noFill/>
                    </a:lnL>
                    <a:lnR>
                      <a:noFill/>
                    </a:lnR>
                    <a:lnT w="12700" cap="flat" cmpd="sng" algn="ctr">
                      <a:solidFill>
                        <a:schemeClr val="tx1"/>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23689F"/>
                    </a:solidFill>
                  </a:tcPr>
                </a:tc>
                <a:tc>
                  <a:txBody>
                    <a:bodyPr/>
                    <a:lstStyle/>
                    <a:p>
                      <a:pPr algn="l" rtl="0"/>
                      <a:r>
                        <a:rPr lang="en-US" sz="1700" b="1">
                          <a:solidFill>
                            <a:srgbClr val="FFFFFF"/>
                          </a:solidFill>
                          <a:effectLst/>
                        </a:rPr>
                        <a:t>2020</a:t>
                      </a:r>
                    </a:p>
                  </a:txBody>
                  <a:tcPr marL="85387" marR="85387" marT="42693" marB="42693" anchor="ctr">
                    <a:lnL>
                      <a:noFill/>
                    </a:lnL>
                    <a:lnR>
                      <a:noFill/>
                    </a:lnR>
                    <a:lnT w="12700" cap="flat" cmpd="sng" algn="ctr">
                      <a:solidFill>
                        <a:schemeClr val="tx1"/>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23689F"/>
                    </a:solidFill>
                  </a:tcPr>
                </a:tc>
                <a:tc>
                  <a:txBody>
                    <a:bodyPr/>
                    <a:lstStyle/>
                    <a:p>
                      <a:pPr algn="l" rtl="0"/>
                      <a:r>
                        <a:rPr lang="en-US" sz="1700" b="1">
                          <a:solidFill>
                            <a:srgbClr val="FFFFFF"/>
                          </a:solidFill>
                          <a:effectLst/>
                        </a:rPr>
                        <a:t>2021</a:t>
                      </a:r>
                    </a:p>
                  </a:txBody>
                  <a:tcPr marL="85387" marR="85387" marT="42693" marB="42693" anchor="ctr">
                    <a:lnL>
                      <a:noFill/>
                    </a:lnL>
                    <a:lnR>
                      <a:noFill/>
                    </a:lnR>
                    <a:lnT w="12700" cap="flat" cmpd="sng" algn="ctr">
                      <a:solidFill>
                        <a:schemeClr val="tx1"/>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23689F"/>
                    </a:solidFill>
                  </a:tcPr>
                </a:tc>
                <a:tc>
                  <a:txBody>
                    <a:bodyPr/>
                    <a:lstStyle/>
                    <a:p>
                      <a:pPr algn="l" rtl="0"/>
                      <a:r>
                        <a:rPr lang="en-US" sz="1700" b="1">
                          <a:solidFill>
                            <a:srgbClr val="FFFFFF"/>
                          </a:solidFill>
                          <a:effectLst/>
                        </a:rPr>
                        <a:t>2022</a:t>
                      </a:r>
                    </a:p>
                  </a:txBody>
                  <a:tcPr marL="85387" marR="85387" marT="42693" marB="42693"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23689F"/>
                    </a:solidFill>
                  </a:tcPr>
                </a:tc>
                <a:extLst>
                  <a:ext uri="{0D108BD9-81ED-4DB2-BD59-A6C34878D82A}">
                    <a16:rowId xmlns:a16="http://schemas.microsoft.com/office/drawing/2014/main" val="1901440522"/>
                  </a:ext>
                </a:extLst>
              </a:tr>
              <a:tr h="434062">
                <a:tc>
                  <a:txBody>
                    <a:bodyPr/>
                    <a:lstStyle/>
                    <a:p>
                      <a:pPr algn="l" rtl="0"/>
                      <a:r>
                        <a:rPr lang="en-US" sz="1700" b="1">
                          <a:solidFill>
                            <a:srgbClr val="222222"/>
                          </a:solidFill>
                          <a:effectLst/>
                        </a:rPr>
                        <a:t>Licensed Practical Nurse</a:t>
                      </a:r>
                      <a:endParaRPr lang="en-US" sz="1700">
                        <a:solidFill>
                          <a:srgbClr val="222222"/>
                        </a:solidFill>
                        <a:effectLst/>
                      </a:endParaRPr>
                    </a:p>
                  </a:txBody>
                  <a:tcPr marL="85387" marR="85387" marT="42693" marB="42693" anchor="ctr">
                    <a:lnL w="12700" cap="flat" cmpd="sng" algn="ctr">
                      <a:solidFill>
                        <a:schemeClr val="tx1"/>
                      </a:solidFill>
                      <a:prstDash val="solid"/>
                      <a:round/>
                      <a:headEnd type="none" w="med" len="med"/>
                      <a:tailEnd type="none" w="med" len="med"/>
                    </a:lnL>
                    <a:lnR w="7620" cap="flat" cmpd="sng" algn="ctr">
                      <a:solidFill>
                        <a:srgbClr val="CCCCCC"/>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algn="l" rtl="0"/>
                      <a:r>
                        <a:rPr lang="en-US" sz="1700">
                          <a:solidFill>
                            <a:srgbClr val="222222"/>
                          </a:solidFill>
                          <a:effectLst/>
                        </a:rPr>
                        <a:t> </a:t>
                      </a:r>
                    </a:p>
                  </a:txBody>
                  <a:tcPr marL="85387" marR="85387" marT="42693" marB="4269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algn="l" rtl="0"/>
                      <a:r>
                        <a:rPr lang="en-US" sz="1700" dirty="0">
                          <a:solidFill>
                            <a:srgbClr val="222222"/>
                          </a:solidFill>
                          <a:effectLst/>
                        </a:rPr>
                        <a:t> </a:t>
                      </a:r>
                    </a:p>
                  </a:txBody>
                  <a:tcPr marL="85387" marR="85387" marT="42693" marB="4269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algn="l" rtl="0"/>
                      <a:r>
                        <a:rPr lang="en-US" sz="1700">
                          <a:solidFill>
                            <a:srgbClr val="222222"/>
                          </a:solidFill>
                          <a:effectLst/>
                        </a:rPr>
                        <a:t> </a:t>
                      </a:r>
                    </a:p>
                  </a:txBody>
                  <a:tcPr marL="85387" marR="85387" marT="42693" marB="4269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algn="l" rtl="0"/>
                      <a:r>
                        <a:rPr lang="en-US" sz="1700">
                          <a:solidFill>
                            <a:srgbClr val="222222"/>
                          </a:solidFill>
                          <a:effectLst/>
                        </a:rPr>
                        <a:t> </a:t>
                      </a:r>
                    </a:p>
                  </a:txBody>
                  <a:tcPr marL="85387" marR="85387" marT="42693" marB="4269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algn="l" rtl="0"/>
                      <a:r>
                        <a:rPr lang="en-US" sz="1700">
                          <a:solidFill>
                            <a:srgbClr val="222222"/>
                          </a:solidFill>
                          <a:effectLst/>
                        </a:rPr>
                        <a:t> </a:t>
                      </a:r>
                    </a:p>
                  </a:txBody>
                  <a:tcPr marL="85387" marR="85387" marT="42693" marB="42693" anchor="ctr">
                    <a:lnL w="7620"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24348442"/>
                  </a:ext>
                </a:extLst>
              </a:tr>
              <a:tr h="434062">
                <a:tc>
                  <a:txBody>
                    <a:bodyPr/>
                    <a:lstStyle/>
                    <a:p>
                      <a:pPr algn="l" rtl="0"/>
                      <a:r>
                        <a:rPr lang="en-US" sz="1700">
                          <a:solidFill>
                            <a:srgbClr val="222222"/>
                          </a:solidFill>
                          <a:effectLst/>
                        </a:rPr>
                        <a:t>CCRI</a:t>
                      </a:r>
                    </a:p>
                  </a:txBody>
                  <a:tcPr marL="85387" marR="85387" marT="42693" marB="42693" anchor="ctr">
                    <a:lnL w="12700" cap="flat" cmpd="sng" algn="ctr">
                      <a:solidFill>
                        <a:schemeClr val="tx1"/>
                      </a:solidFill>
                      <a:prstDash val="solid"/>
                      <a:round/>
                      <a:headEnd type="none" w="med" len="med"/>
                      <a:tailEnd type="none" w="med" len="med"/>
                    </a:lnL>
                    <a:lnR w="7620" cap="flat" cmpd="sng" algn="ctr">
                      <a:solidFill>
                        <a:srgbClr val="CCCCCC"/>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algn="l" rtl="0"/>
                      <a:r>
                        <a:rPr lang="en-US" sz="1700" dirty="0">
                          <a:solidFill>
                            <a:srgbClr val="222222"/>
                          </a:solidFill>
                          <a:effectLst/>
                        </a:rPr>
                        <a:t>90.63%</a:t>
                      </a:r>
                    </a:p>
                  </a:txBody>
                  <a:tcPr marL="85387" marR="85387" marT="42693" marB="4269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algn="l" rtl="0"/>
                      <a:r>
                        <a:rPr lang="en-US" sz="1700">
                          <a:solidFill>
                            <a:srgbClr val="222222"/>
                          </a:solidFill>
                          <a:effectLst/>
                        </a:rPr>
                        <a:t>90.00 %</a:t>
                      </a:r>
                    </a:p>
                  </a:txBody>
                  <a:tcPr marL="85387" marR="85387" marT="42693" marB="4269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algn="l" rtl="0"/>
                      <a:r>
                        <a:rPr lang="en-US" sz="1700">
                          <a:solidFill>
                            <a:srgbClr val="222222"/>
                          </a:solidFill>
                          <a:effectLst/>
                        </a:rPr>
                        <a:t>83.02%</a:t>
                      </a:r>
                    </a:p>
                  </a:txBody>
                  <a:tcPr marL="85387" marR="85387" marT="42693" marB="4269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algn="l" rtl="0"/>
                      <a:r>
                        <a:rPr lang="en-US" sz="1700">
                          <a:solidFill>
                            <a:srgbClr val="222222"/>
                          </a:solidFill>
                          <a:effectLst/>
                        </a:rPr>
                        <a:t>95.38%</a:t>
                      </a:r>
                    </a:p>
                  </a:txBody>
                  <a:tcPr marL="85387" marR="85387" marT="42693" marB="4269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algn="l" rtl="0"/>
                      <a:r>
                        <a:rPr lang="en-US" sz="1700">
                          <a:solidFill>
                            <a:srgbClr val="222222"/>
                          </a:solidFill>
                          <a:effectLst/>
                        </a:rPr>
                        <a:t>93.75%</a:t>
                      </a:r>
                    </a:p>
                  </a:txBody>
                  <a:tcPr marL="85387" marR="85387" marT="42693" marB="42693" anchor="ctr">
                    <a:lnL w="7620"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2310107738"/>
                  </a:ext>
                </a:extLst>
              </a:tr>
              <a:tr h="434062">
                <a:tc>
                  <a:txBody>
                    <a:bodyPr/>
                    <a:lstStyle/>
                    <a:p>
                      <a:pPr algn="l" rtl="0"/>
                      <a:r>
                        <a:rPr lang="en-US" sz="1700">
                          <a:solidFill>
                            <a:srgbClr val="222222"/>
                          </a:solidFill>
                          <a:effectLst/>
                        </a:rPr>
                        <a:t>Lincoln Technical Institute</a:t>
                      </a:r>
                    </a:p>
                  </a:txBody>
                  <a:tcPr marL="85387" marR="85387" marT="42693" marB="42693" anchor="ctr">
                    <a:lnL w="12700" cap="flat" cmpd="sng" algn="ctr">
                      <a:solidFill>
                        <a:schemeClr val="tx1"/>
                      </a:solidFill>
                      <a:prstDash val="solid"/>
                      <a:round/>
                      <a:headEnd type="none" w="med" len="med"/>
                      <a:tailEnd type="none" w="med" len="med"/>
                    </a:lnL>
                    <a:lnR w="7620" cap="flat" cmpd="sng" algn="ctr">
                      <a:solidFill>
                        <a:srgbClr val="CCCCCC"/>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algn="l" rtl="0"/>
                      <a:r>
                        <a:rPr lang="en-US" sz="1700">
                          <a:solidFill>
                            <a:srgbClr val="222222"/>
                          </a:solidFill>
                          <a:effectLst/>
                        </a:rPr>
                        <a:t>84.09%</a:t>
                      </a:r>
                    </a:p>
                  </a:txBody>
                  <a:tcPr marL="85387" marR="85387" marT="42693" marB="4269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algn="l" rtl="0"/>
                      <a:r>
                        <a:rPr lang="en-US" sz="1700">
                          <a:solidFill>
                            <a:srgbClr val="222222"/>
                          </a:solidFill>
                          <a:effectLst/>
                        </a:rPr>
                        <a:t>86.36%</a:t>
                      </a:r>
                    </a:p>
                  </a:txBody>
                  <a:tcPr marL="85387" marR="85387" marT="42693" marB="4269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algn="l" rtl="0"/>
                      <a:r>
                        <a:rPr lang="en-US" sz="1700" dirty="0">
                          <a:solidFill>
                            <a:srgbClr val="222222"/>
                          </a:solidFill>
                          <a:effectLst/>
                        </a:rPr>
                        <a:t>81.66%</a:t>
                      </a:r>
                    </a:p>
                  </a:txBody>
                  <a:tcPr marL="85387" marR="85387" marT="42693" marB="4269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algn="l" rtl="0"/>
                      <a:r>
                        <a:rPr lang="en-US" sz="1700">
                          <a:solidFill>
                            <a:srgbClr val="222222"/>
                          </a:solidFill>
                          <a:effectLst/>
                        </a:rPr>
                        <a:t>71.92%</a:t>
                      </a:r>
                    </a:p>
                  </a:txBody>
                  <a:tcPr marL="85387" marR="85387" marT="42693" marB="4269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algn="l" rtl="0"/>
                      <a:r>
                        <a:rPr lang="en-US" sz="1700">
                          <a:solidFill>
                            <a:srgbClr val="222222"/>
                          </a:solidFill>
                          <a:effectLst/>
                        </a:rPr>
                        <a:t>77.43%</a:t>
                      </a:r>
                    </a:p>
                  </a:txBody>
                  <a:tcPr marL="85387" marR="85387" marT="42693" marB="42693" anchor="ctr">
                    <a:lnL w="7620"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1954092819"/>
                  </a:ext>
                </a:extLst>
              </a:tr>
              <a:tr h="434062">
                <a:tc>
                  <a:txBody>
                    <a:bodyPr/>
                    <a:lstStyle/>
                    <a:p>
                      <a:pPr algn="l" rtl="0"/>
                      <a:r>
                        <a:rPr lang="en-US" sz="1700" b="1">
                          <a:solidFill>
                            <a:srgbClr val="222222"/>
                          </a:solidFill>
                          <a:effectLst/>
                        </a:rPr>
                        <a:t>Registered Nurse</a:t>
                      </a:r>
                      <a:endParaRPr lang="en-US" sz="1700">
                        <a:solidFill>
                          <a:srgbClr val="222222"/>
                        </a:solidFill>
                        <a:effectLst/>
                      </a:endParaRPr>
                    </a:p>
                  </a:txBody>
                  <a:tcPr marL="85387" marR="85387" marT="42693" marB="42693" anchor="ctr">
                    <a:lnL w="12700" cap="flat" cmpd="sng" algn="ctr">
                      <a:solidFill>
                        <a:schemeClr val="tx1"/>
                      </a:solidFill>
                      <a:prstDash val="solid"/>
                      <a:round/>
                      <a:headEnd type="none" w="med" len="med"/>
                      <a:tailEnd type="none" w="med" len="med"/>
                    </a:lnL>
                    <a:lnR w="7620" cap="flat" cmpd="sng" algn="ctr">
                      <a:solidFill>
                        <a:srgbClr val="CCCCCC"/>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algn="l" rtl="0"/>
                      <a:r>
                        <a:rPr lang="en-US" sz="1700">
                          <a:solidFill>
                            <a:srgbClr val="222222"/>
                          </a:solidFill>
                          <a:effectLst/>
                        </a:rPr>
                        <a:t> </a:t>
                      </a:r>
                    </a:p>
                  </a:txBody>
                  <a:tcPr marL="85387" marR="85387" marT="42693" marB="4269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algn="l" rtl="0"/>
                      <a:r>
                        <a:rPr lang="en-US" sz="1700">
                          <a:solidFill>
                            <a:srgbClr val="222222"/>
                          </a:solidFill>
                          <a:effectLst/>
                        </a:rPr>
                        <a:t> </a:t>
                      </a:r>
                    </a:p>
                  </a:txBody>
                  <a:tcPr marL="85387" marR="85387" marT="42693" marB="4269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algn="l" rtl="0"/>
                      <a:r>
                        <a:rPr lang="en-US" sz="1700">
                          <a:solidFill>
                            <a:srgbClr val="222222"/>
                          </a:solidFill>
                          <a:effectLst/>
                        </a:rPr>
                        <a:t> </a:t>
                      </a:r>
                    </a:p>
                  </a:txBody>
                  <a:tcPr marL="85387" marR="85387" marT="42693" marB="4269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algn="l" rtl="0"/>
                      <a:r>
                        <a:rPr lang="en-US" sz="1700">
                          <a:solidFill>
                            <a:srgbClr val="222222"/>
                          </a:solidFill>
                          <a:effectLst/>
                        </a:rPr>
                        <a:t> </a:t>
                      </a:r>
                    </a:p>
                  </a:txBody>
                  <a:tcPr marL="85387" marR="85387" marT="42693" marB="4269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algn="l" rtl="0"/>
                      <a:r>
                        <a:rPr lang="en-US" sz="1700">
                          <a:solidFill>
                            <a:srgbClr val="222222"/>
                          </a:solidFill>
                          <a:effectLst/>
                        </a:rPr>
                        <a:t> </a:t>
                      </a:r>
                    </a:p>
                  </a:txBody>
                  <a:tcPr marL="85387" marR="85387" marT="42693" marB="42693" anchor="ctr">
                    <a:lnL w="7620"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1013141248"/>
                  </a:ext>
                </a:extLst>
              </a:tr>
              <a:tr h="434062">
                <a:tc>
                  <a:txBody>
                    <a:bodyPr/>
                    <a:lstStyle/>
                    <a:p>
                      <a:pPr algn="l" rtl="0"/>
                      <a:r>
                        <a:rPr lang="en-US" sz="1700">
                          <a:solidFill>
                            <a:srgbClr val="222222"/>
                          </a:solidFill>
                          <a:effectLst/>
                        </a:rPr>
                        <a:t>CCRI</a:t>
                      </a:r>
                    </a:p>
                  </a:txBody>
                  <a:tcPr marL="85387" marR="85387" marT="42693" marB="42693" anchor="ctr">
                    <a:lnL w="12700" cap="flat" cmpd="sng" algn="ctr">
                      <a:solidFill>
                        <a:schemeClr val="tx1"/>
                      </a:solidFill>
                      <a:prstDash val="solid"/>
                      <a:round/>
                      <a:headEnd type="none" w="med" len="med"/>
                      <a:tailEnd type="none" w="med" len="med"/>
                    </a:lnL>
                    <a:lnR w="7620" cap="flat" cmpd="sng" algn="ctr">
                      <a:solidFill>
                        <a:srgbClr val="CCCCCC"/>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algn="l" rtl="0"/>
                      <a:r>
                        <a:rPr lang="en-US" sz="1700">
                          <a:solidFill>
                            <a:srgbClr val="222222"/>
                          </a:solidFill>
                          <a:effectLst/>
                        </a:rPr>
                        <a:t>89.22%</a:t>
                      </a:r>
                    </a:p>
                  </a:txBody>
                  <a:tcPr marL="85387" marR="85387" marT="42693" marB="4269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algn="l" rtl="0"/>
                      <a:r>
                        <a:rPr lang="en-US" sz="1700">
                          <a:solidFill>
                            <a:srgbClr val="222222"/>
                          </a:solidFill>
                          <a:effectLst/>
                        </a:rPr>
                        <a:t>84.58%</a:t>
                      </a:r>
                    </a:p>
                  </a:txBody>
                  <a:tcPr marL="85387" marR="85387" marT="42693" marB="4269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algn="l" rtl="0"/>
                      <a:r>
                        <a:rPr lang="en-US" sz="1700">
                          <a:solidFill>
                            <a:srgbClr val="222222"/>
                          </a:solidFill>
                          <a:effectLst/>
                        </a:rPr>
                        <a:t>82.52%</a:t>
                      </a:r>
                    </a:p>
                  </a:txBody>
                  <a:tcPr marL="85387" marR="85387" marT="42693" marB="4269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algn="l" rtl="0"/>
                      <a:r>
                        <a:rPr lang="en-US" sz="1700">
                          <a:solidFill>
                            <a:srgbClr val="222222"/>
                          </a:solidFill>
                          <a:effectLst/>
                        </a:rPr>
                        <a:t>86.63%</a:t>
                      </a:r>
                    </a:p>
                  </a:txBody>
                  <a:tcPr marL="85387" marR="85387" marT="42693" marB="4269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algn="l" rtl="0"/>
                      <a:r>
                        <a:rPr lang="en-US" sz="1700">
                          <a:solidFill>
                            <a:srgbClr val="222222"/>
                          </a:solidFill>
                          <a:effectLst/>
                        </a:rPr>
                        <a:t>83.68%</a:t>
                      </a:r>
                    </a:p>
                  </a:txBody>
                  <a:tcPr marL="85387" marR="85387" marT="42693" marB="42693" anchor="ctr">
                    <a:lnL w="7620"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2922196220"/>
                  </a:ext>
                </a:extLst>
              </a:tr>
              <a:tr h="713154">
                <a:tc>
                  <a:txBody>
                    <a:bodyPr/>
                    <a:lstStyle/>
                    <a:p>
                      <a:pPr algn="l" rtl="0"/>
                      <a:r>
                        <a:rPr lang="en-US" sz="1700">
                          <a:solidFill>
                            <a:srgbClr val="222222"/>
                          </a:solidFill>
                          <a:effectLst/>
                        </a:rPr>
                        <a:t>New England Institute of Technology</a:t>
                      </a:r>
                    </a:p>
                  </a:txBody>
                  <a:tcPr marL="85387" marR="85387" marT="42693" marB="42693" anchor="ctr">
                    <a:lnL w="12700" cap="flat" cmpd="sng" algn="ctr">
                      <a:solidFill>
                        <a:schemeClr val="tx1"/>
                      </a:solidFill>
                      <a:prstDash val="solid"/>
                      <a:round/>
                      <a:headEnd type="none" w="med" len="med"/>
                      <a:tailEnd type="none" w="med" len="med"/>
                    </a:lnL>
                    <a:lnR w="7620" cap="flat" cmpd="sng" algn="ctr">
                      <a:solidFill>
                        <a:srgbClr val="CCCCCC"/>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algn="l" rtl="0"/>
                      <a:r>
                        <a:rPr lang="en-US" sz="1700">
                          <a:solidFill>
                            <a:srgbClr val="222222"/>
                          </a:solidFill>
                          <a:effectLst/>
                        </a:rPr>
                        <a:t>94.87%</a:t>
                      </a:r>
                    </a:p>
                  </a:txBody>
                  <a:tcPr marL="85387" marR="85387" marT="42693" marB="4269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algn="l" rtl="0"/>
                      <a:r>
                        <a:rPr lang="en-US" sz="1700">
                          <a:solidFill>
                            <a:srgbClr val="222222"/>
                          </a:solidFill>
                          <a:effectLst/>
                        </a:rPr>
                        <a:t>93.02%</a:t>
                      </a:r>
                    </a:p>
                  </a:txBody>
                  <a:tcPr marL="85387" marR="85387" marT="42693" marB="4269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algn="l" rtl="0"/>
                      <a:r>
                        <a:rPr lang="en-US" sz="1700">
                          <a:solidFill>
                            <a:srgbClr val="222222"/>
                          </a:solidFill>
                          <a:effectLst/>
                        </a:rPr>
                        <a:t>83.19%</a:t>
                      </a:r>
                    </a:p>
                  </a:txBody>
                  <a:tcPr marL="85387" marR="85387" marT="42693" marB="4269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algn="l" rtl="0"/>
                      <a:r>
                        <a:rPr lang="en-US" sz="1700">
                          <a:solidFill>
                            <a:srgbClr val="222222"/>
                          </a:solidFill>
                          <a:effectLst/>
                        </a:rPr>
                        <a:t>80.18%</a:t>
                      </a:r>
                    </a:p>
                  </a:txBody>
                  <a:tcPr marL="85387" marR="85387" marT="42693" marB="4269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algn="l" rtl="0"/>
                      <a:r>
                        <a:rPr lang="en-US" sz="1700">
                          <a:solidFill>
                            <a:srgbClr val="222222"/>
                          </a:solidFill>
                          <a:effectLst/>
                        </a:rPr>
                        <a:t>75.21%</a:t>
                      </a:r>
                    </a:p>
                  </a:txBody>
                  <a:tcPr marL="85387" marR="85387" marT="42693" marB="42693" anchor="ctr">
                    <a:lnL w="7620"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1823821601"/>
                  </a:ext>
                </a:extLst>
              </a:tr>
              <a:tr h="434062">
                <a:tc>
                  <a:txBody>
                    <a:bodyPr/>
                    <a:lstStyle/>
                    <a:p>
                      <a:pPr algn="l" rtl="0"/>
                      <a:r>
                        <a:rPr lang="en-US" sz="1700">
                          <a:solidFill>
                            <a:srgbClr val="222222"/>
                          </a:solidFill>
                          <a:effectLst/>
                        </a:rPr>
                        <a:t>Rhode Island College</a:t>
                      </a:r>
                    </a:p>
                  </a:txBody>
                  <a:tcPr marL="85387" marR="85387" marT="42693" marB="42693" anchor="ctr">
                    <a:lnL w="12700" cap="flat" cmpd="sng" algn="ctr">
                      <a:solidFill>
                        <a:schemeClr val="tx1"/>
                      </a:solidFill>
                      <a:prstDash val="solid"/>
                      <a:round/>
                      <a:headEnd type="none" w="med" len="med"/>
                      <a:tailEnd type="none" w="med" len="med"/>
                    </a:lnL>
                    <a:lnR w="7620" cap="flat" cmpd="sng" algn="ctr">
                      <a:solidFill>
                        <a:srgbClr val="CCCCCC"/>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algn="l" rtl="0"/>
                      <a:r>
                        <a:rPr lang="en-US" sz="1700">
                          <a:solidFill>
                            <a:srgbClr val="222222"/>
                          </a:solidFill>
                          <a:effectLst/>
                        </a:rPr>
                        <a:t>97.69%</a:t>
                      </a:r>
                    </a:p>
                  </a:txBody>
                  <a:tcPr marL="85387" marR="85387" marT="42693" marB="4269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algn="l" rtl="0"/>
                      <a:r>
                        <a:rPr lang="en-US" sz="1700">
                          <a:solidFill>
                            <a:srgbClr val="222222"/>
                          </a:solidFill>
                          <a:effectLst/>
                        </a:rPr>
                        <a:t>98.39%</a:t>
                      </a:r>
                    </a:p>
                  </a:txBody>
                  <a:tcPr marL="85387" marR="85387" marT="42693" marB="4269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algn="l" rtl="0"/>
                      <a:r>
                        <a:rPr lang="en-US" sz="1700">
                          <a:solidFill>
                            <a:srgbClr val="222222"/>
                          </a:solidFill>
                          <a:effectLst/>
                        </a:rPr>
                        <a:t>96.15%</a:t>
                      </a:r>
                    </a:p>
                  </a:txBody>
                  <a:tcPr marL="85387" marR="85387" marT="42693" marB="4269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algn="l" rtl="0"/>
                      <a:r>
                        <a:rPr lang="en-US" sz="1700">
                          <a:solidFill>
                            <a:srgbClr val="222222"/>
                          </a:solidFill>
                          <a:effectLst/>
                        </a:rPr>
                        <a:t>90.41%</a:t>
                      </a:r>
                    </a:p>
                  </a:txBody>
                  <a:tcPr marL="85387" marR="85387" marT="42693" marB="4269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algn="l" rtl="0"/>
                      <a:r>
                        <a:rPr lang="en-US" sz="1700">
                          <a:solidFill>
                            <a:srgbClr val="222222"/>
                          </a:solidFill>
                          <a:effectLst/>
                        </a:rPr>
                        <a:t>82.31%</a:t>
                      </a:r>
                    </a:p>
                  </a:txBody>
                  <a:tcPr marL="85387" marR="85387" marT="42693" marB="42693" anchor="ctr">
                    <a:lnL w="7620"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1945229787"/>
                  </a:ext>
                </a:extLst>
              </a:tr>
              <a:tr h="434062">
                <a:tc>
                  <a:txBody>
                    <a:bodyPr/>
                    <a:lstStyle/>
                    <a:p>
                      <a:pPr algn="l" rtl="0"/>
                      <a:r>
                        <a:rPr lang="en-US" sz="1700">
                          <a:solidFill>
                            <a:srgbClr val="222222"/>
                          </a:solidFill>
                          <a:effectLst/>
                        </a:rPr>
                        <a:t>Salve Regina</a:t>
                      </a:r>
                    </a:p>
                  </a:txBody>
                  <a:tcPr marL="85387" marR="85387" marT="42693" marB="42693" anchor="ctr">
                    <a:lnL w="12700" cap="flat" cmpd="sng" algn="ctr">
                      <a:solidFill>
                        <a:schemeClr val="tx1"/>
                      </a:solidFill>
                      <a:prstDash val="solid"/>
                      <a:round/>
                      <a:headEnd type="none" w="med" len="med"/>
                      <a:tailEnd type="none" w="med" len="med"/>
                    </a:lnL>
                    <a:lnR w="7620" cap="flat" cmpd="sng" algn="ctr">
                      <a:solidFill>
                        <a:srgbClr val="CCCCCC"/>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algn="l" rtl="0"/>
                      <a:r>
                        <a:rPr lang="en-US" sz="1700">
                          <a:solidFill>
                            <a:srgbClr val="222222"/>
                          </a:solidFill>
                          <a:effectLst/>
                        </a:rPr>
                        <a:t>87.14%</a:t>
                      </a:r>
                    </a:p>
                  </a:txBody>
                  <a:tcPr marL="85387" marR="85387" marT="42693" marB="4269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algn="l" rtl="0"/>
                      <a:r>
                        <a:rPr lang="en-US" sz="1700">
                          <a:solidFill>
                            <a:srgbClr val="222222"/>
                          </a:solidFill>
                          <a:effectLst/>
                        </a:rPr>
                        <a:t>85.14%</a:t>
                      </a:r>
                    </a:p>
                  </a:txBody>
                  <a:tcPr marL="85387" marR="85387" marT="42693" marB="4269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algn="l" rtl="0"/>
                      <a:r>
                        <a:rPr lang="en-US" sz="1700">
                          <a:solidFill>
                            <a:srgbClr val="222222"/>
                          </a:solidFill>
                          <a:effectLst/>
                        </a:rPr>
                        <a:t>95.52%</a:t>
                      </a:r>
                    </a:p>
                  </a:txBody>
                  <a:tcPr marL="85387" marR="85387" marT="42693" marB="4269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algn="l" rtl="0"/>
                      <a:r>
                        <a:rPr lang="en-US" sz="1700">
                          <a:solidFill>
                            <a:srgbClr val="222222"/>
                          </a:solidFill>
                          <a:effectLst/>
                        </a:rPr>
                        <a:t>79.69%</a:t>
                      </a:r>
                    </a:p>
                  </a:txBody>
                  <a:tcPr marL="85387" marR="85387" marT="42693" marB="4269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algn="l" rtl="0"/>
                      <a:r>
                        <a:rPr lang="en-US" sz="1700">
                          <a:solidFill>
                            <a:srgbClr val="222222"/>
                          </a:solidFill>
                          <a:effectLst/>
                        </a:rPr>
                        <a:t>69.62%</a:t>
                      </a:r>
                    </a:p>
                  </a:txBody>
                  <a:tcPr marL="85387" marR="85387" marT="42693" marB="42693" anchor="ctr">
                    <a:lnL w="7620"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2450323373"/>
                  </a:ext>
                </a:extLst>
              </a:tr>
              <a:tr h="434062">
                <a:tc>
                  <a:txBody>
                    <a:bodyPr/>
                    <a:lstStyle/>
                    <a:p>
                      <a:pPr algn="l" rtl="0"/>
                      <a:r>
                        <a:rPr lang="en-US" sz="1700">
                          <a:solidFill>
                            <a:srgbClr val="222222"/>
                          </a:solidFill>
                          <a:effectLst/>
                        </a:rPr>
                        <a:t>University of Rhode Island</a:t>
                      </a:r>
                    </a:p>
                  </a:txBody>
                  <a:tcPr marL="85387" marR="85387" marT="42693" marB="42693" anchor="ctr">
                    <a:lnL w="12700" cap="flat" cmpd="sng" algn="ctr">
                      <a:solidFill>
                        <a:schemeClr val="tx1"/>
                      </a:solidFill>
                      <a:prstDash val="solid"/>
                      <a:round/>
                      <a:headEnd type="none" w="med" len="med"/>
                      <a:tailEnd type="none" w="med" len="med"/>
                    </a:lnL>
                    <a:lnR w="7620" cap="flat" cmpd="sng" algn="ctr">
                      <a:solidFill>
                        <a:srgbClr val="CCCCCC"/>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700">
                          <a:solidFill>
                            <a:srgbClr val="222222"/>
                          </a:solidFill>
                          <a:effectLst/>
                        </a:rPr>
                        <a:t>89.31%</a:t>
                      </a:r>
                    </a:p>
                  </a:txBody>
                  <a:tcPr marL="85387" marR="85387" marT="42693" marB="4269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700">
                          <a:solidFill>
                            <a:srgbClr val="222222"/>
                          </a:solidFill>
                          <a:effectLst/>
                        </a:rPr>
                        <a:t>91.48%</a:t>
                      </a:r>
                    </a:p>
                  </a:txBody>
                  <a:tcPr marL="85387" marR="85387" marT="42693" marB="4269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700">
                          <a:solidFill>
                            <a:srgbClr val="222222"/>
                          </a:solidFill>
                          <a:effectLst/>
                        </a:rPr>
                        <a:t>90.29%</a:t>
                      </a:r>
                    </a:p>
                  </a:txBody>
                  <a:tcPr marL="85387" marR="85387" marT="42693" marB="4269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700">
                          <a:solidFill>
                            <a:srgbClr val="222222"/>
                          </a:solidFill>
                          <a:effectLst/>
                        </a:rPr>
                        <a:t>85.89%</a:t>
                      </a:r>
                    </a:p>
                  </a:txBody>
                  <a:tcPr marL="85387" marR="85387" marT="42693" marB="4269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700" dirty="0">
                          <a:solidFill>
                            <a:srgbClr val="222222"/>
                          </a:solidFill>
                          <a:effectLst/>
                        </a:rPr>
                        <a:t>81.41%</a:t>
                      </a:r>
                    </a:p>
                  </a:txBody>
                  <a:tcPr marL="85387" marR="85387" marT="42693" marB="42693" anchor="ctr">
                    <a:lnL w="7620"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35203052"/>
                  </a:ext>
                </a:extLst>
              </a:tr>
            </a:tbl>
          </a:graphicData>
        </a:graphic>
      </p:graphicFrame>
    </p:spTree>
    <p:extLst>
      <p:ext uri="{BB962C8B-B14F-4D97-AF65-F5344CB8AC3E}">
        <p14:creationId xmlns:p14="http://schemas.microsoft.com/office/powerpoint/2010/main" val="1559971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a:extLst>
              <a:ext uri="{FF2B5EF4-FFF2-40B4-BE49-F238E27FC236}">
                <a16:creationId xmlns:a16="http://schemas.microsoft.com/office/drawing/2014/main" id="{64029CAA-0D16-1F8B-1DB1-F3F6A4E83C2F}"/>
              </a:ext>
            </a:extLst>
          </p:cNvPr>
          <p:cNvSpPr>
            <a:spLocks noGrp="1"/>
          </p:cNvSpPr>
          <p:nvPr>
            <p:ph type="title"/>
          </p:nvPr>
        </p:nvSpPr>
        <p:spPr>
          <a:xfrm>
            <a:off x="304800" y="172857"/>
            <a:ext cx="11582400" cy="701731"/>
          </a:xfrm>
        </p:spPr>
        <p:txBody>
          <a:bodyPr/>
          <a:lstStyle/>
          <a:p>
            <a:r>
              <a:rPr lang="en-US" dirty="0"/>
              <a:t>Daily Nursing Home Staffing Hours </a:t>
            </a:r>
          </a:p>
        </p:txBody>
      </p:sp>
      <p:sp>
        <p:nvSpPr>
          <p:cNvPr id="11" name="TextBox 10">
            <a:extLst>
              <a:ext uri="{FF2B5EF4-FFF2-40B4-BE49-F238E27FC236}">
                <a16:creationId xmlns:a16="http://schemas.microsoft.com/office/drawing/2014/main" id="{0DC12D88-939C-897F-0CC0-8D9A4111682D}"/>
              </a:ext>
            </a:extLst>
          </p:cNvPr>
          <p:cNvSpPr txBox="1"/>
          <p:nvPr/>
        </p:nvSpPr>
        <p:spPr>
          <a:xfrm>
            <a:off x="618978" y="874588"/>
            <a:ext cx="10373229" cy="4652712"/>
          </a:xfrm>
          <a:prstGeom prst="rect">
            <a:avLst/>
          </a:prstGeom>
          <a:noFill/>
        </p:spPr>
        <p:txBody>
          <a:bodyPr wrap="square" lIns="91440" tIns="45720" rIns="91440" bIns="45720" numCol="1" rtlCol="0" anchor="ctr">
            <a:noAutofit/>
          </a:bodyPr>
          <a:lstStyle/>
          <a:p>
            <a:pPr marL="342900" indent="-342900">
              <a:buClr>
                <a:srgbClr val="EC5153"/>
              </a:buClr>
              <a:buFont typeface="Arial" panose="020B0604020202020204" pitchFamily="34" charset="0"/>
              <a:buChar char="•"/>
              <a:defRPr/>
            </a:pPr>
            <a:r>
              <a:rPr lang="en-US" sz="2400" dirty="0">
                <a:effectLst/>
                <a:ea typeface="Calibri" panose="020F0502020204030204" pitchFamily="34" charset="0"/>
              </a:rPr>
              <a:t>Since 2016, CMS has required that all CMS-certified nursing homes report daily nursing staff hours into the “payroll based journal (PBJ)” database.  The datasets also include the facilities’ daily census.  </a:t>
            </a:r>
          </a:p>
          <a:p>
            <a:pPr marL="285750" indent="-285750">
              <a:buClr>
                <a:srgbClr val="EC5153"/>
              </a:buClr>
              <a:buFont typeface="Arial" panose="020B0604020202020204" pitchFamily="34" charset="0"/>
              <a:buChar char="•"/>
              <a:defRPr/>
            </a:pPr>
            <a:endParaRPr lang="en-US" sz="2400" dirty="0">
              <a:effectLst/>
              <a:ea typeface="Calibri" panose="020F0502020204030204" pitchFamily="34" charset="0"/>
            </a:endParaRPr>
          </a:p>
          <a:p>
            <a:pPr marL="285750" indent="-285750">
              <a:buClr>
                <a:srgbClr val="EC5153"/>
              </a:buClr>
              <a:buFont typeface="Arial" panose="020B0604020202020204" pitchFamily="34" charset="0"/>
              <a:buChar char="•"/>
              <a:defRPr/>
            </a:pPr>
            <a:r>
              <a:rPr lang="en-US" sz="2400" dirty="0">
                <a:effectLst/>
                <a:ea typeface="Calibri" panose="020F0502020204030204" pitchFamily="34" charset="0"/>
              </a:rPr>
              <a:t>The datasets (back to 2017) are publicly available for downloading here: </a:t>
            </a:r>
            <a:r>
              <a:rPr lang="en-US" sz="2400" u="sng" dirty="0">
                <a:solidFill>
                  <a:srgbClr val="0563C1"/>
                </a:solidFill>
                <a:effectLst/>
                <a:ea typeface="Calibri" panose="020F0502020204030204" pitchFamily="34" charset="0"/>
                <a:hlinkClick r:id="rId3"/>
              </a:rPr>
              <a:t>Payroll Based Journal Daily Nurse Staffing - Catalog (data.gov)</a:t>
            </a:r>
            <a:r>
              <a:rPr lang="en-US" sz="2400" dirty="0">
                <a:effectLst/>
                <a:ea typeface="Calibri" panose="020F0502020204030204" pitchFamily="34" charset="0"/>
              </a:rPr>
              <a:t>  </a:t>
            </a:r>
          </a:p>
          <a:p>
            <a:pPr marL="285750" indent="-285750">
              <a:buClr>
                <a:srgbClr val="EC5153"/>
              </a:buClr>
              <a:buFont typeface="Arial" panose="020B0604020202020204" pitchFamily="34" charset="0"/>
              <a:buChar char="•"/>
              <a:defRPr/>
            </a:pPr>
            <a:endParaRPr lang="en-US" sz="2400" dirty="0">
              <a:latin typeface="Calibri" panose="020F0502020204030204" pitchFamily="34" charset="0"/>
              <a:ea typeface="Calibri" panose="020F0502020204030204" pitchFamily="34" charset="0"/>
            </a:endParaRPr>
          </a:p>
        </p:txBody>
      </p:sp>
      <p:cxnSp>
        <p:nvCxnSpPr>
          <p:cNvPr id="30" name="Straight Connector 29">
            <a:extLst>
              <a:ext uri="{FF2B5EF4-FFF2-40B4-BE49-F238E27FC236}">
                <a16:creationId xmlns:a16="http://schemas.microsoft.com/office/drawing/2014/main" id="{39816AC2-FFDF-6C93-DB78-5E40C53C3FE5}"/>
              </a:ext>
            </a:extLst>
          </p:cNvPr>
          <p:cNvCxnSpPr>
            <a:cxnSpLocks/>
          </p:cNvCxnSpPr>
          <p:nvPr/>
        </p:nvCxnSpPr>
        <p:spPr>
          <a:xfrm>
            <a:off x="4344090" y="6746293"/>
            <a:ext cx="5638798"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1873BE79-A40B-4CE8-91CA-486135A28932}"/>
              </a:ext>
            </a:extLst>
          </p:cNvPr>
          <p:cNvSpPr txBox="1"/>
          <p:nvPr/>
        </p:nvSpPr>
        <p:spPr>
          <a:xfrm>
            <a:off x="6823853" y="3067901"/>
            <a:ext cx="4591917" cy="647700"/>
          </a:xfrm>
          <a:prstGeom prst="rect">
            <a:avLst/>
          </a:prstGeom>
          <a:noFill/>
        </p:spPr>
        <p:txBody>
          <a:bodyPr wrap="square" lIns="91440" tIns="45720" rIns="91440" bIns="45720" rtlCol="0" anchor="ctr">
            <a:noAutofit/>
          </a:bodyPr>
          <a:lstStyle/>
          <a:p>
            <a:pPr>
              <a:buClr>
                <a:srgbClr val="EC5153"/>
              </a:buClr>
              <a:defRPr/>
            </a:pPr>
            <a:endParaRPr lang="en-US" sz="2000" i="0" u="none" strike="noStrike" kern="1200" cap="none" spc="0" normalizeH="0" baseline="0" noProof="0" dirty="0">
              <a:ln>
                <a:noFill/>
              </a:ln>
              <a:solidFill>
                <a:srgbClr val="656666"/>
              </a:solidFill>
              <a:effectLst/>
              <a:uLnTx/>
              <a:uFillTx/>
              <a:latin typeface="Franklin Gothic Book"/>
            </a:endParaRPr>
          </a:p>
        </p:txBody>
      </p:sp>
      <p:sp>
        <p:nvSpPr>
          <p:cNvPr id="7" name="Slide Number Placeholder 6">
            <a:extLst>
              <a:ext uri="{FF2B5EF4-FFF2-40B4-BE49-F238E27FC236}">
                <a16:creationId xmlns:a16="http://schemas.microsoft.com/office/drawing/2014/main" id="{782AE082-6231-A4C3-93E8-04CA72BDF361}"/>
              </a:ext>
            </a:extLst>
          </p:cNvPr>
          <p:cNvSpPr>
            <a:spLocks noGrp="1"/>
          </p:cNvSpPr>
          <p:nvPr>
            <p:ph type="sldNum" sz="quarter" idx="12"/>
          </p:nvPr>
        </p:nvSpPr>
        <p:spPr/>
        <p:txBody>
          <a:bodyPr/>
          <a:lstStyle/>
          <a:p>
            <a:fld id="{F477D24C-55BC-4150-BC77-7526DE4131D6}" type="slidenum">
              <a:rPr lang="en-US" smtClean="0"/>
              <a:t>9</a:t>
            </a:fld>
            <a:endParaRPr lang="en-US"/>
          </a:p>
        </p:txBody>
      </p:sp>
      <p:sp>
        <p:nvSpPr>
          <p:cNvPr id="8" name="Date Placeholder 7">
            <a:extLst>
              <a:ext uri="{FF2B5EF4-FFF2-40B4-BE49-F238E27FC236}">
                <a16:creationId xmlns:a16="http://schemas.microsoft.com/office/drawing/2014/main" id="{C35457A5-921D-DFBD-1E53-D1B0179F89D8}"/>
              </a:ext>
            </a:extLst>
          </p:cNvPr>
          <p:cNvSpPr>
            <a:spLocks noGrp="1"/>
          </p:cNvSpPr>
          <p:nvPr>
            <p:ph type="dt" sz="half" idx="10"/>
          </p:nvPr>
        </p:nvSpPr>
        <p:spPr>
          <a:xfrm>
            <a:off x="8004518" y="6157275"/>
            <a:ext cx="1354658" cy="365125"/>
          </a:xfrm>
        </p:spPr>
        <p:txBody>
          <a:bodyPr/>
          <a:lstStyle/>
          <a:p>
            <a:r>
              <a:rPr lang="en-US" dirty="0"/>
              <a:t>May 16</a:t>
            </a:r>
            <a:r>
              <a:rPr lang="en-US" baseline="30000" dirty="0"/>
              <a:t>th</a:t>
            </a:r>
            <a:r>
              <a:rPr lang="en-US" dirty="0"/>
              <a:t>, 2023</a:t>
            </a:r>
          </a:p>
        </p:txBody>
      </p:sp>
    </p:spTree>
    <p:extLst>
      <p:ext uri="{BB962C8B-B14F-4D97-AF65-F5344CB8AC3E}">
        <p14:creationId xmlns:p14="http://schemas.microsoft.com/office/powerpoint/2010/main" val="956436323"/>
      </p:ext>
    </p:extLst>
  </p:cSld>
  <p:clrMapOvr>
    <a:masterClrMapping/>
  </p:clrMapOvr>
</p:sld>
</file>

<file path=ppt/theme/theme1.xml><?xml version="1.0" encoding="utf-8"?>
<a:theme xmlns:a="http://schemas.openxmlformats.org/drawingml/2006/main" name="Office Theme">
  <a:themeElements>
    <a:clrScheme name="Rhode Island">
      <a:dk1>
        <a:sysClr val="windowText" lastClr="000000"/>
      </a:dk1>
      <a:lt1>
        <a:sysClr val="window" lastClr="FFFFFF"/>
      </a:lt1>
      <a:dk2>
        <a:srgbClr val="44546A"/>
      </a:dk2>
      <a:lt2>
        <a:srgbClr val="C4C4C4"/>
      </a:lt2>
      <a:accent1>
        <a:srgbClr val="EB5152"/>
      </a:accent1>
      <a:accent2>
        <a:srgbClr val="1E497F"/>
      </a:accent2>
      <a:accent3>
        <a:srgbClr val="8FBAE4"/>
      </a:accent3>
      <a:accent4>
        <a:srgbClr val="FFC709"/>
      </a:accent4>
      <a:accent5>
        <a:srgbClr val="404040"/>
      </a:accent5>
      <a:accent6>
        <a:srgbClr val="656565"/>
      </a:accent6>
      <a:hlink>
        <a:srgbClr val="0563C1"/>
      </a:hlink>
      <a:folHlink>
        <a:srgbClr val="954F72"/>
      </a:folHlink>
    </a:clrScheme>
    <a:fontScheme name="Rhode">
      <a:majorFont>
        <a:latin typeface="Franklin Gothic Demi Cond"/>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E497F"/>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123000"/>
          </a:lnSpc>
          <a:spcBef>
            <a:spcPts val="600"/>
          </a:spcBef>
          <a:spcAft>
            <a:spcPts val="600"/>
          </a:spcAft>
          <a:defRPr sz="160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lnSpc>
            <a:spcPct val="123000"/>
          </a:lnSpc>
          <a:spcBef>
            <a:spcPts val="600"/>
          </a:spcBef>
          <a:spcAft>
            <a:spcPts val="600"/>
          </a:spcAft>
          <a:defRPr sz="1600">
            <a:solidFill>
              <a:srgbClr val="656666"/>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Rhode Island">
      <a:dk1>
        <a:sysClr val="windowText" lastClr="000000"/>
      </a:dk1>
      <a:lt1>
        <a:sysClr val="window" lastClr="FFFFFF"/>
      </a:lt1>
      <a:dk2>
        <a:srgbClr val="44546A"/>
      </a:dk2>
      <a:lt2>
        <a:srgbClr val="C4C4C4"/>
      </a:lt2>
      <a:accent1>
        <a:srgbClr val="EB5152"/>
      </a:accent1>
      <a:accent2>
        <a:srgbClr val="1E497F"/>
      </a:accent2>
      <a:accent3>
        <a:srgbClr val="8FBAE4"/>
      </a:accent3>
      <a:accent4>
        <a:srgbClr val="FFC709"/>
      </a:accent4>
      <a:accent5>
        <a:srgbClr val="404040"/>
      </a:accent5>
      <a:accent6>
        <a:srgbClr val="656565"/>
      </a:accent6>
      <a:hlink>
        <a:srgbClr val="0563C1"/>
      </a:hlink>
      <a:folHlink>
        <a:srgbClr val="954F72"/>
      </a:folHlink>
    </a:clrScheme>
    <a:fontScheme name="Rhode">
      <a:majorFont>
        <a:latin typeface="Franklin Gothic Demi Cond"/>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123000"/>
          </a:lnSpc>
          <a:spcBef>
            <a:spcPts val="600"/>
          </a:spcBef>
          <a:spcAft>
            <a:spcPts val="600"/>
          </a:spcAft>
          <a:defRPr sz="160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lnSpc>
            <a:spcPct val="123000"/>
          </a:lnSpc>
          <a:spcBef>
            <a:spcPts val="600"/>
          </a:spcBef>
          <a:spcAft>
            <a:spcPts val="600"/>
          </a:spcAft>
          <a:defRPr sz="1600">
            <a:solidFill>
              <a:srgbClr val="656666"/>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97BF2CB0387FE43A1945B27F475B681" ma:contentTypeVersion="" ma:contentTypeDescription="Create a new document." ma:contentTypeScope="" ma:versionID="c4c7d59919035163796a7a63e99444c3">
  <xsd:schema xmlns:xsd="http://www.w3.org/2001/XMLSchema" xmlns:xs="http://www.w3.org/2001/XMLSchema" xmlns:p="http://schemas.microsoft.com/office/2006/metadata/properties" targetNamespace="http://schemas.microsoft.com/office/2006/metadata/properties" ma:root="true" ma:fieldsID="8051ad49ee3a4811ed0efdd12919ad9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DBC3366-AA9B-415E-A52F-F08AFB468FAF}">
  <ds:schemaRefs>
    <ds:schemaRef ds:uri="http://schemas.microsoft.com/sharepoint/v3/contenttype/forms"/>
  </ds:schemaRefs>
</ds:datastoreItem>
</file>

<file path=customXml/itemProps2.xml><?xml version="1.0" encoding="utf-8"?>
<ds:datastoreItem xmlns:ds="http://schemas.openxmlformats.org/officeDocument/2006/customXml" ds:itemID="{38827AAA-D32D-4A53-BED3-936F28925A31}"/>
</file>

<file path=customXml/itemProps3.xml><?xml version="1.0" encoding="utf-8"?>
<ds:datastoreItem xmlns:ds="http://schemas.openxmlformats.org/officeDocument/2006/customXml" ds:itemID="{BF7F2ECF-BD3E-4F0C-903B-32C6A0794C5E}">
  <ds:schemaRefs>
    <ds:schemaRef ds:uri="a293c093-82d0-4b4f-ad20-cea2da7dd584"/>
    <ds:schemaRef ds:uri="http://purl.org/dc/terms/"/>
    <ds:schemaRef ds:uri="http://schemas.microsoft.com/office/2006/metadata/properties"/>
    <ds:schemaRef ds:uri="http://purl.org/dc/dcmitype/"/>
    <ds:schemaRef ds:uri="df9fab31-d4d3-4b13-8202-9c8f04c73c25"/>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3312</TotalTime>
  <Words>954</Words>
  <Application>Microsoft Office PowerPoint</Application>
  <PresentationFormat>Widescreen</PresentationFormat>
  <Paragraphs>177</Paragraphs>
  <Slides>13</Slides>
  <Notes>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13</vt:i4>
      </vt:variant>
    </vt:vector>
  </HeadingPairs>
  <TitlesOfParts>
    <vt:vector size="20" baseType="lpstr">
      <vt:lpstr>Arial</vt:lpstr>
      <vt:lpstr>Calibri</vt:lpstr>
      <vt:lpstr>Franklin Gothic Book</vt:lpstr>
      <vt:lpstr>Franklin Gothic Demi Cond</vt:lpstr>
      <vt:lpstr>Times New Roman</vt:lpstr>
      <vt:lpstr>Office Theme</vt:lpstr>
      <vt:lpstr>Office Theme</vt:lpstr>
      <vt:lpstr>Rhode Island Department of Health  Request for Available Nursing Data</vt:lpstr>
      <vt:lpstr>Requested Information:</vt:lpstr>
      <vt:lpstr>2023 Licensure Status (as of 5/11/2023)</vt:lpstr>
      <vt:lpstr>§ 23-17.20-7. Use of non-Rhode Island licensed nurses</vt:lpstr>
      <vt:lpstr>Out of State Comparison</vt:lpstr>
      <vt:lpstr>Annual Nursing Graduates (By School)</vt:lpstr>
      <vt:lpstr>Annual Nursing Graduates (Totals)</vt:lpstr>
      <vt:lpstr>NCLENCXNCLEX Res NNCLEX Results</vt:lpstr>
      <vt:lpstr>Daily Nursing Home Staffing Hours </vt:lpstr>
      <vt:lpstr>Federal Approach (VA)</vt:lpstr>
      <vt:lpstr>Opportunities</vt:lpstr>
      <vt:lpstr>Opportunities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Raditya Zayadi Maruapey</dc:creator>
  <cp:lastModifiedBy>Thomas H. OBrien</cp:lastModifiedBy>
  <cp:revision>17</cp:revision>
  <dcterms:created xsi:type="dcterms:W3CDTF">2020-02-03T15:37:05Z</dcterms:created>
  <dcterms:modified xsi:type="dcterms:W3CDTF">2023-05-23T16:27:48Z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0x010100697BF2CB0387FE43A1945B27F475B681</vt:lpwstr>
  </property>
</Properties>
</file>